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3.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5" r:id="rId11"/>
    <p:sldMasterId id="2147483683" r:id="rId12"/>
    <p:sldMasterId id="2147483737" r:id="rId13"/>
    <p:sldMasterId id="2147483719" r:id="rId14"/>
  </p:sldMasterIdLst>
  <p:notesMasterIdLst>
    <p:notesMasterId r:id="rId28"/>
  </p:notesMasterIdLst>
  <p:handoutMasterIdLst>
    <p:handoutMasterId r:id="rId29"/>
  </p:handoutMasterIdLst>
  <p:sldIdLst>
    <p:sldId id="461" r:id="rId15"/>
    <p:sldId id="7197" r:id="rId16"/>
    <p:sldId id="276" r:id="rId17"/>
    <p:sldId id="5351" r:id="rId18"/>
    <p:sldId id="7199" r:id="rId19"/>
    <p:sldId id="7198" r:id="rId20"/>
    <p:sldId id="5350" r:id="rId21"/>
    <p:sldId id="4027" r:id="rId22"/>
    <p:sldId id="5348" r:id="rId23"/>
    <p:sldId id="7200" r:id="rId24"/>
    <p:sldId id="279" r:id="rId25"/>
    <p:sldId id="318" r:id="rId26"/>
    <p:sldId id="298" r:id="rId27"/>
  </p:sldIdLst>
  <p:sldSz cx="12192000" cy="6858000"/>
  <p:notesSz cx="6858000" cy="9144000"/>
  <p:custDataLst>
    <p:custData r:id="rId9"/>
    <p:custData r:id="rId3"/>
    <p:custData r:id="rId1"/>
    <p:custData r:id="rId6"/>
    <p:custData r:id="rId4"/>
    <p:custData r:id="rId5"/>
    <p:custData r:id="rId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26D99"/>
    <a:srgbClr val="E63888"/>
    <a:srgbClr val="1D4F91"/>
    <a:srgbClr val="63666A"/>
    <a:srgbClr val="B01685"/>
    <a:srgbClr val="632678"/>
    <a:srgbClr val="B7C00F"/>
    <a:srgbClr val="426DA9"/>
    <a:srgbClr val="E9EBF1"/>
    <a:srgbClr val="DFA2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41"/>
    <p:restoredTop sz="59740" autoAdjust="0"/>
  </p:normalViewPr>
  <p:slideViewPr>
    <p:cSldViewPr snapToGrid="0">
      <p:cViewPr varScale="1">
        <p:scale>
          <a:sx n="72" d="100"/>
          <a:sy n="72" d="100"/>
        </p:scale>
        <p:origin x="738" y="66"/>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3.xml"/><Relationship Id="rId18" Type="http://schemas.openxmlformats.org/officeDocument/2006/relationships/slide" Target="slides/slide4.xml"/><Relationship Id="rId26" Type="http://schemas.openxmlformats.org/officeDocument/2006/relationships/slide" Target="slides/slide12.xml"/><Relationship Id="rId3" Type="http://schemas.openxmlformats.org/officeDocument/2006/relationships/customXml" Target="../customXml/item3.xml"/><Relationship Id="rId21" Type="http://schemas.openxmlformats.org/officeDocument/2006/relationships/slide" Target="slides/slide7.xml"/><Relationship Id="rId7" Type="http://schemas.openxmlformats.org/officeDocument/2006/relationships/customXml" Target="../customXml/item7.xml"/><Relationship Id="rId12" Type="http://schemas.openxmlformats.org/officeDocument/2006/relationships/slideMaster" Target="slideMasters/slideMaster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Master" Target="slideMasters/slideMaster1.xml"/><Relationship Id="rId24" Type="http://schemas.openxmlformats.org/officeDocument/2006/relationships/slide" Target="slides/slide10.xml"/><Relationship Id="rId32"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notesMaster" Target="notesMasters/notesMaster1.xml"/><Relationship Id="rId10" Type="http://schemas.openxmlformats.org/officeDocument/2006/relationships/customXml" Target="../customXml/item10.xml"/><Relationship Id="rId19" Type="http://schemas.openxmlformats.org/officeDocument/2006/relationships/slide" Target="slides/slide5.xml"/><Relationship Id="rId31"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Master" Target="slideMasters/slideMaster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presProps" Target="presProps.xml"/><Relationship Id="rId8" Type="http://schemas.openxmlformats.org/officeDocument/2006/relationships/customXml" Target="../customXml/item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5D6D94-70E6-4283-8248-9F426A3E0DAB}" type="doc">
      <dgm:prSet loTypeId="urn:microsoft.com/office/officeart/2005/8/layout/radial1" loCatId="cycle" qsTypeId="urn:microsoft.com/office/officeart/2005/8/quickstyle/simple1" qsCatId="simple" csTypeId="urn:microsoft.com/office/officeart/2005/8/colors/accent1_2" csCatId="accent1" phldr="1"/>
      <dgm:spPr/>
      <dgm:t>
        <a:bodyPr/>
        <a:lstStyle/>
        <a:p>
          <a:endParaRPr lang="es-PE"/>
        </a:p>
      </dgm:t>
    </dgm:pt>
    <dgm:pt modelId="{3DBD2016-E47C-4E21-8F25-7DD1D973D76A}">
      <dgm:prSet phldrT="[Texto]"/>
      <dgm:spPr>
        <a:solidFill>
          <a:srgbClr val="B01685"/>
        </a:solidFill>
      </dgm:spPr>
      <dgm:t>
        <a:bodyPr/>
        <a:lstStyle/>
        <a:p>
          <a:r>
            <a:rPr lang="es-ES" dirty="0"/>
            <a:t>WS Integral</a:t>
          </a:r>
          <a:endParaRPr lang="es-PE" dirty="0"/>
        </a:p>
      </dgm:t>
    </dgm:pt>
    <dgm:pt modelId="{8A2D966A-2351-4DF0-BAC0-ABCF4F76D95B}" type="parTrans" cxnId="{381EF27C-4F86-48D2-90F8-15A15ED4FCA9}">
      <dgm:prSet/>
      <dgm:spPr/>
      <dgm:t>
        <a:bodyPr/>
        <a:lstStyle/>
        <a:p>
          <a:endParaRPr lang="es-PE"/>
        </a:p>
      </dgm:t>
    </dgm:pt>
    <dgm:pt modelId="{882225DA-BF0B-4C66-90B6-CE8318C5A1D7}" type="sibTrans" cxnId="{381EF27C-4F86-48D2-90F8-15A15ED4FCA9}">
      <dgm:prSet/>
      <dgm:spPr/>
      <dgm:t>
        <a:bodyPr/>
        <a:lstStyle/>
        <a:p>
          <a:endParaRPr lang="es-PE"/>
        </a:p>
      </dgm:t>
    </dgm:pt>
    <dgm:pt modelId="{F7870530-0A7E-409E-A549-4DA2DB30259F}">
      <dgm:prSet phldrT="[Texto]"/>
      <dgm:spPr>
        <a:solidFill>
          <a:srgbClr val="1D4F91"/>
        </a:solidFill>
      </dgm:spPr>
      <dgm:t>
        <a:bodyPr/>
        <a:lstStyle/>
        <a:p>
          <a:r>
            <a:rPr lang="es-ES" dirty="0"/>
            <a:t>Información Básica</a:t>
          </a:r>
          <a:endParaRPr lang="es-PE" dirty="0"/>
        </a:p>
      </dgm:t>
    </dgm:pt>
    <dgm:pt modelId="{6B9BCEFD-5EE3-4E88-B2FC-603341872964}" type="parTrans" cxnId="{B092E0C4-1EEA-45A3-A527-2F04409F1920}">
      <dgm:prSet/>
      <dgm:spPr/>
      <dgm:t>
        <a:bodyPr/>
        <a:lstStyle/>
        <a:p>
          <a:endParaRPr lang="es-PE"/>
        </a:p>
      </dgm:t>
    </dgm:pt>
    <dgm:pt modelId="{064E4B89-191F-4EC8-936D-AA857B575033}" type="sibTrans" cxnId="{B092E0C4-1EEA-45A3-A527-2F04409F1920}">
      <dgm:prSet/>
      <dgm:spPr/>
      <dgm:t>
        <a:bodyPr/>
        <a:lstStyle/>
        <a:p>
          <a:endParaRPr lang="es-PE"/>
        </a:p>
      </dgm:t>
    </dgm:pt>
    <dgm:pt modelId="{C645DB2A-D2E6-40EA-A1F1-455FC1FC65B1}">
      <dgm:prSet phldrT="[Texto]"/>
      <dgm:spPr>
        <a:solidFill>
          <a:srgbClr val="1D4F91"/>
        </a:solidFill>
      </dgm:spPr>
      <dgm:t>
        <a:bodyPr/>
        <a:lstStyle/>
        <a:p>
          <a:r>
            <a:rPr lang="es-ES" dirty="0"/>
            <a:t>Información General</a:t>
          </a:r>
          <a:endParaRPr lang="es-PE" dirty="0"/>
        </a:p>
      </dgm:t>
    </dgm:pt>
    <dgm:pt modelId="{01AC3FAD-1E50-4316-9EF4-E197AB4155F5}" type="parTrans" cxnId="{D88BEDB4-EE7B-4EAC-A50A-1226F11D185B}">
      <dgm:prSet/>
      <dgm:spPr/>
      <dgm:t>
        <a:bodyPr/>
        <a:lstStyle/>
        <a:p>
          <a:endParaRPr lang="es-PE"/>
        </a:p>
      </dgm:t>
    </dgm:pt>
    <dgm:pt modelId="{F6D3E67C-19F1-403D-948F-CA5CAE6281EE}" type="sibTrans" cxnId="{D88BEDB4-EE7B-4EAC-A50A-1226F11D185B}">
      <dgm:prSet/>
      <dgm:spPr/>
      <dgm:t>
        <a:bodyPr/>
        <a:lstStyle/>
        <a:p>
          <a:endParaRPr lang="es-PE"/>
        </a:p>
      </dgm:t>
    </dgm:pt>
    <dgm:pt modelId="{CF131EC7-195B-474B-89E1-4209BA0F0061}">
      <dgm:prSet phldrT="[Texto]"/>
      <dgm:spPr>
        <a:solidFill>
          <a:srgbClr val="1D4F91"/>
        </a:solidFill>
      </dgm:spPr>
      <dgm:t>
        <a:bodyPr/>
        <a:lstStyle/>
        <a:p>
          <a:r>
            <a:rPr lang="es-ES" dirty="0"/>
            <a:t>Consulta Rápida</a:t>
          </a:r>
          <a:endParaRPr lang="es-PE" dirty="0"/>
        </a:p>
      </dgm:t>
    </dgm:pt>
    <dgm:pt modelId="{EE6D3A21-38FE-452B-B0EB-C3F033E37719}" type="parTrans" cxnId="{3C3AF920-DE46-4813-928B-9E5C0D811BA2}">
      <dgm:prSet/>
      <dgm:spPr/>
      <dgm:t>
        <a:bodyPr/>
        <a:lstStyle/>
        <a:p>
          <a:endParaRPr lang="es-PE"/>
        </a:p>
      </dgm:t>
    </dgm:pt>
    <dgm:pt modelId="{DC8619A3-16CD-42BB-9D33-2C84B3EDE318}" type="sibTrans" cxnId="{3C3AF920-DE46-4813-928B-9E5C0D811BA2}">
      <dgm:prSet/>
      <dgm:spPr/>
      <dgm:t>
        <a:bodyPr/>
        <a:lstStyle/>
        <a:p>
          <a:endParaRPr lang="es-PE"/>
        </a:p>
      </dgm:t>
    </dgm:pt>
    <dgm:pt modelId="{FC45D486-20E5-4638-AAD5-5E822C5E1F40}">
      <dgm:prSet phldrT="[Texto]"/>
      <dgm:spPr>
        <a:solidFill>
          <a:srgbClr val="1D4F91"/>
        </a:solidFill>
      </dgm:spPr>
      <dgm:t>
        <a:bodyPr/>
        <a:lstStyle/>
        <a:p>
          <a:r>
            <a:rPr lang="es-ES" dirty="0"/>
            <a:t>Avales y Codeudores</a:t>
          </a:r>
          <a:endParaRPr lang="es-PE" dirty="0"/>
        </a:p>
      </dgm:t>
    </dgm:pt>
    <dgm:pt modelId="{A1E90134-4D92-4FEB-AEA2-6CE62123EAD3}" type="parTrans" cxnId="{903D48F9-3FEB-442D-9D30-F648169E3CC3}">
      <dgm:prSet/>
      <dgm:spPr/>
      <dgm:t>
        <a:bodyPr/>
        <a:lstStyle/>
        <a:p>
          <a:endParaRPr lang="es-PE"/>
        </a:p>
      </dgm:t>
    </dgm:pt>
    <dgm:pt modelId="{FBE8F040-66A5-4F9A-B720-3C87FCD5C8C8}" type="sibTrans" cxnId="{903D48F9-3FEB-442D-9D30-F648169E3CC3}">
      <dgm:prSet/>
      <dgm:spPr/>
      <dgm:t>
        <a:bodyPr/>
        <a:lstStyle/>
        <a:p>
          <a:endParaRPr lang="es-PE"/>
        </a:p>
      </dgm:t>
    </dgm:pt>
    <dgm:pt modelId="{3386A647-201B-40ED-8875-93FA40DDFB4F}">
      <dgm:prSet phldrT="[Texto]"/>
      <dgm:spPr>
        <a:solidFill>
          <a:srgbClr val="1D4F91"/>
        </a:solidFill>
      </dgm:spPr>
      <dgm:t>
        <a:bodyPr/>
        <a:lstStyle/>
        <a:p>
          <a:r>
            <a:rPr lang="es-ES" dirty="0"/>
            <a:t>Comercio Exterior</a:t>
          </a:r>
          <a:endParaRPr lang="es-PE" dirty="0"/>
        </a:p>
      </dgm:t>
    </dgm:pt>
    <dgm:pt modelId="{9A604680-E5D2-4B33-82FD-071E00402B91}" type="parTrans" cxnId="{E5EE301F-53B3-4D98-A326-A77A45642A88}">
      <dgm:prSet/>
      <dgm:spPr/>
      <dgm:t>
        <a:bodyPr/>
        <a:lstStyle/>
        <a:p>
          <a:endParaRPr lang="es-PE"/>
        </a:p>
      </dgm:t>
    </dgm:pt>
    <dgm:pt modelId="{B8E7E094-ABFA-4A15-8CDD-3DFD0C03F3BB}" type="sibTrans" cxnId="{E5EE301F-53B3-4D98-A326-A77A45642A88}">
      <dgm:prSet/>
      <dgm:spPr/>
      <dgm:t>
        <a:bodyPr/>
        <a:lstStyle/>
        <a:p>
          <a:endParaRPr lang="es-PE"/>
        </a:p>
      </dgm:t>
    </dgm:pt>
    <dgm:pt modelId="{F3BEDA37-D00A-4D98-8753-54F557BDFA35}">
      <dgm:prSet phldrT="[Texto]"/>
      <dgm:spPr>
        <a:solidFill>
          <a:srgbClr val="1D4F91"/>
        </a:solidFill>
      </dgm:spPr>
      <dgm:t>
        <a:bodyPr/>
        <a:lstStyle/>
        <a:p>
          <a:r>
            <a:rPr lang="es-ES" dirty="0"/>
            <a:t>Hechos de Importancia</a:t>
          </a:r>
          <a:endParaRPr lang="es-PE" dirty="0"/>
        </a:p>
      </dgm:t>
    </dgm:pt>
    <dgm:pt modelId="{EF2C0BDB-CE09-488E-B5E3-32A5ADAA2072}" type="parTrans" cxnId="{F1C0E06F-3705-4A4C-95D7-00A3F2CF49B8}">
      <dgm:prSet/>
      <dgm:spPr/>
      <dgm:t>
        <a:bodyPr/>
        <a:lstStyle/>
        <a:p>
          <a:endParaRPr lang="es-PE"/>
        </a:p>
      </dgm:t>
    </dgm:pt>
    <dgm:pt modelId="{FF476346-AFCA-455B-8BAC-9F6869218D75}" type="sibTrans" cxnId="{F1C0E06F-3705-4A4C-95D7-00A3F2CF49B8}">
      <dgm:prSet/>
      <dgm:spPr/>
      <dgm:t>
        <a:bodyPr/>
        <a:lstStyle/>
        <a:p>
          <a:endParaRPr lang="es-PE"/>
        </a:p>
      </dgm:t>
    </dgm:pt>
    <dgm:pt modelId="{3DB41A33-BC58-4D1C-8B7E-890D264DE476}">
      <dgm:prSet phldrT="[Texto]"/>
      <dgm:spPr>
        <a:solidFill>
          <a:srgbClr val="1D4F91"/>
        </a:solidFill>
      </dgm:spPr>
      <dgm:t>
        <a:bodyPr/>
        <a:lstStyle/>
        <a:p>
          <a:r>
            <a:rPr lang="es-ES" dirty="0"/>
            <a:t>Deuda SBS por Operación</a:t>
          </a:r>
          <a:endParaRPr lang="es-PE" dirty="0"/>
        </a:p>
      </dgm:t>
    </dgm:pt>
    <dgm:pt modelId="{68D3037F-AF20-4D7B-970B-A085277C7102}" type="parTrans" cxnId="{CDE21505-9815-4B42-AFBF-86F4FF3D148D}">
      <dgm:prSet/>
      <dgm:spPr/>
      <dgm:t>
        <a:bodyPr/>
        <a:lstStyle/>
        <a:p>
          <a:endParaRPr lang="es-PE"/>
        </a:p>
      </dgm:t>
    </dgm:pt>
    <dgm:pt modelId="{43FD9488-8CD5-471D-AA1E-5EB159E33471}" type="sibTrans" cxnId="{CDE21505-9815-4B42-AFBF-86F4FF3D148D}">
      <dgm:prSet/>
      <dgm:spPr/>
      <dgm:t>
        <a:bodyPr/>
        <a:lstStyle/>
        <a:p>
          <a:endParaRPr lang="es-PE"/>
        </a:p>
      </dgm:t>
    </dgm:pt>
    <dgm:pt modelId="{BD5C8269-D3FB-4A68-8A9B-41ADAB5D1E9F}">
      <dgm:prSet phldrT="[Texto]"/>
      <dgm:spPr>
        <a:solidFill>
          <a:srgbClr val="1D4F91"/>
        </a:solidFill>
      </dgm:spPr>
      <dgm:t>
        <a:bodyPr/>
        <a:lstStyle/>
        <a:p>
          <a:r>
            <a:rPr lang="es-ES" dirty="0"/>
            <a:t>Evaluación Sabio</a:t>
          </a:r>
          <a:endParaRPr lang="es-PE" dirty="0"/>
        </a:p>
      </dgm:t>
    </dgm:pt>
    <dgm:pt modelId="{FCAC8C5A-290E-4E5C-93A6-F6332CA562C2}" type="parTrans" cxnId="{4A21A770-BD17-4443-9C14-711BF9502339}">
      <dgm:prSet/>
      <dgm:spPr/>
      <dgm:t>
        <a:bodyPr/>
        <a:lstStyle/>
        <a:p>
          <a:endParaRPr lang="es-PE"/>
        </a:p>
      </dgm:t>
    </dgm:pt>
    <dgm:pt modelId="{1B7F437D-69CB-4BC3-922E-095306CDE0B5}" type="sibTrans" cxnId="{4A21A770-BD17-4443-9C14-711BF9502339}">
      <dgm:prSet/>
      <dgm:spPr/>
      <dgm:t>
        <a:bodyPr/>
        <a:lstStyle/>
        <a:p>
          <a:endParaRPr lang="es-PE"/>
        </a:p>
      </dgm:t>
    </dgm:pt>
    <dgm:pt modelId="{9BF31AF2-B9B6-4A74-88FE-A909A3F3037E}" type="pres">
      <dgm:prSet presAssocID="{935D6D94-70E6-4283-8248-9F426A3E0DAB}" presName="cycle" presStyleCnt="0">
        <dgm:presLayoutVars>
          <dgm:chMax val="1"/>
          <dgm:dir/>
          <dgm:animLvl val="ctr"/>
          <dgm:resizeHandles val="exact"/>
        </dgm:presLayoutVars>
      </dgm:prSet>
      <dgm:spPr/>
    </dgm:pt>
    <dgm:pt modelId="{6BBDC448-D31D-4EB5-9FEA-C75FB28E11A4}" type="pres">
      <dgm:prSet presAssocID="{3DBD2016-E47C-4E21-8F25-7DD1D973D76A}" presName="centerShape" presStyleLbl="node0" presStyleIdx="0" presStyleCnt="1" custScaleX="154123" custScaleY="161510"/>
      <dgm:spPr/>
    </dgm:pt>
    <dgm:pt modelId="{9E1BDD85-A1F0-4C59-8909-88BBE1A0BE2D}" type="pres">
      <dgm:prSet presAssocID="{6B9BCEFD-5EE3-4E88-B2FC-603341872964}" presName="Name9" presStyleLbl="parChTrans1D2" presStyleIdx="0" presStyleCnt="8"/>
      <dgm:spPr/>
    </dgm:pt>
    <dgm:pt modelId="{62E693B8-2E6E-4274-A604-310E5D187357}" type="pres">
      <dgm:prSet presAssocID="{6B9BCEFD-5EE3-4E88-B2FC-603341872964}" presName="connTx" presStyleLbl="parChTrans1D2" presStyleIdx="0" presStyleCnt="8"/>
      <dgm:spPr/>
    </dgm:pt>
    <dgm:pt modelId="{59CDACE0-AE95-4CB8-93D0-ED5CA79F8F1F}" type="pres">
      <dgm:prSet presAssocID="{F7870530-0A7E-409E-A549-4DA2DB30259F}" presName="node" presStyleLbl="node1" presStyleIdx="0" presStyleCnt="8">
        <dgm:presLayoutVars>
          <dgm:bulletEnabled val="1"/>
        </dgm:presLayoutVars>
      </dgm:prSet>
      <dgm:spPr/>
    </dgm:pt>
    <dgm:pt modelId="{C96AD4F9-AF7A-448E-91E3-A14024D53FE1}" type="pres">
      <dgm:prSet presAssocID="{01AC3FAD-1E50-4316-9EF4-E197AB4155F5}" presName="Name9" presStyleLbl="parChTrans1D2" presStyleIdx="1" presStyleCnt="8"/>
      <dgm:spPr/>
    </dgm:pt>
    <dgm:pt modelId="{68A5609E-0C60-428B-A2A4-7030A902F01E}" type="pres">
      <dgm:prSet presAssocID="{01AC3FAD-1E50-4316-9EF4-E197AB4155F5}" presName="connTx" presStyleLbl="parChTrans1D2" presStyleIdx="1" presStyleCnt="8"/>
      <dgm:spPr/>
    </dgm:pt>
    <dgm:pt modelId="{C27EA40B-331A-4D1C-B1C9-4D6DD3FB584C}" type="pres">
      <dgm:prSet presAssocID="{C645DB2A-D2E6-40EA-A1F1-455FC1FC65B1}" presName="node" presStyleLbl="node1" presStyleIdx="1" presStyleCnt="8">
        <dgm:presLayoutVars>
          <dgm:bulletEnabled val="1"/>
        </dgm:presLayoutVars>
      </dgm:prSet>
      <dgm:spPr/>
    </dgm:pt>
    <dgm:pt modelId="{8BB0C9DD-B998-4BA4-A752-339D32D9E3A2}" type="pres">
      <dgm:prSet presAssocID="{EE6D3A21-38FE-452B-B0EB-C3F033E37719}" presName="Name9" presStyleLbl="parChTrans1D2" presStyleIdx="2" presStyleCnt="8"/>
      <dgm:spPr/>
    </dgm:pt>
    <dgm:pt modelId="{42C72416-83C2-44F6-A65D-C142BFDFFBC1}" type="pres">
      <dgm:prSet presAssocID="{EE6D3A21-38FE-452B-B0EB-C3F033E37719}" presName="connTx" presStyleLbl="parChTrans1D2" presStyleIdx="2" presStyleCnt="8"/>
      <dgm:spPr/>
    </dgm:pt>
    <dgm:pt modelId="{79A2DF33-1A1A-4ED2-8E27-038C22901EFD}" type="pres">
      <dgm:prSet presAssocID="{CF131EC7-195B-474B-89E1-4209BA0F0061}" presName="node" presStyleLbl="node1" presStyleIdx="2" presStyleCnt="8">
        <dgm:presLayoutVars>
          <dgm:bulletEnabled val="1"/>
        </dgm:presLayoutVars>
      </dgm:prSet>
      <dgm:spPr/>
    </dgm:pt>
    <dgm:pt modelId="{EA712233-00D2-4281-8C05-DF536D7E9D4E}" type="pres">
      <dgm:prSet presAssocID="{A1E90134-4D92-4FEB-AEA2-6CE62123EAD3}" presName="Name9" presStyleLbl="parChTrans1D2" presStyleIdx="3" presStyleCnt="8"/>
      <dgm:spPr/>
    </dgm:pt>
    <dgm:pt modelId="{06BA15BE-98F2-454A-A06B-7B7FC13AB0F1}" type="pres">
      <dgm:prSet presAssocID="{A1E90134-4D92-4FEB-AEA2-6CE62123EAD3}" presName="connTx" presStyleLbl="parChTrans1D2" presStyleIdx="3" presStyleCnt="8"/>
      <dgm:spPr/>
    </dgm:pt>
    <dgm:pt modelId="{B881475C-DDEF-41E4-8001-AD3434E1A760}" type="pres">
      <dgm:prSet presAssocID="{FC45D486-20E5-4638-AAD5-5E822C5E1F40}" presName="node" presStyleLbl="node1" presStyleIdx="3" presStyleCnt="8">
        <dgm:presLayoutVars>
          <dgm:bulletEnabled val="1"/>
        </dgm:presLayoutVars>
      </dgm:prSet>
      <dgm:spPr/>
    </dgm:pt>
    <dgm:pt modelId="{55BF8A07-EAE2-4EC1-BA67-6AE797BD0FB4}" type="pres">
      <dgm:prSet presAssocID="{9A604680-E5D2-4B33-82FD-071E00402B91}" presName="Name9" presStyleLbl="parChTrans1D2" presStyleIdx="4" presStyleCnt="8"/>
      <dgm:spPr/>
    </dgm:pt>
    <dgm:pt modelId="{137BFB9E-4793-4FB1-B75C-022EB77A680A}" type="pres">
      <dgm:prSet presAssocID="{9A604680-E5D2-4B33-82FD-071E00402B91}" presName="connTx" presStyleLbl="parChTrans1D2" presStyleIdx="4" presStyleCnt="8"/>
      <dgm:spPr/>
    </dgm:pt>
    <dgm:pt modelId="{0AB4FE27-9C6E-4E43-BC6A-95988C17C82F}" type="pres">
      <dgm:prSet presAssocID="{3386A647-201B-40ED-8875-93FA40DDFB4F}" presName="node" presStyleLbl="node1" presStyleIdx="4" presStyleCnt="8">
        <dgm:presLayoutVars>
          <dgm:bulletEnabled val="1"/>
        </dgm:presLayoutVars>
      </dgm:prSet>
      <dgm:spPr/>
    </dgm:pt>
    <dgm:pt modelId="{421C3427-DDFE-4090-85E0-80B9B0B6F0EE}" type="pres">
      <dgm:prSet presAssocID="{EF2C0BDB-CE09-488E-B5E3-32A5ADAA2072}" presName="Name9" presStyleLbl="parChTrans1D2" presStyleIdx="5" presStyleCnt="8"/>
      <dgm:spPr/>
    </dgm:pt>
    <dgm:pt modelId="{FFC4A7E8-7407-417B-9F9E-93EBA8858BB2}" type="pres">
      <dgm:prSet presAssocID="{EF2C0BDB-CE09-488E-B5E3-32A5ADAA2072}" presName="connTx" presStyleLbl="parChTrans1D2" presStyleIdx="5" presStyleCnt="8"/>
      <dgm:spPr/>
    </dgm:pt>
    <dgm:pt modelId="{DEEE8F13-5655-4B6B-989F-2F18DD730367}" type="pres">
      <dgm:prSet presAssocID="{F3BEDA37-D00A-4D98-8753-54F557BDFA35}" presName="node" presStyleLbl="node1" presStyleIdx="5" presStyleCnt="8">
        <dgm:presLayoutVars>
          <dgm:bulletEnabled val="1"/>
        </dgm:presLayoutVars>
      </dgm:prSet>
      <dgm:spPr/>
    </dgm:pt>
    <dgm:pt modelId="{FC555FDA-E348-4EE5-BB07-E2070C992F42}" type="pres">
      <dgm:prSet presAssocID="{68D3037F-AF20-4D7B-970B-A085277C7102}" presName="Name9" presStyleLbl="parChTrans1D2" presStyleIdx="6" presStyleCnt="8"/>
      <dgm:spPr/>
    </dgm:pt>
    <dgm:pt modelId="{676922B1-A6FF-424C-A391-1C0C510B104B}" type="pres">
      <dgm:prSet presAssocID="{68D3037F-AF20-4D7B-970B-A085277C7102}" presName="connTx" presStyleLbl="parChTrans1D2" presStyleIdx="6" presStyleCnt="8"/>
      <dgm:spPr/>
    </dgm:pt>
    <dgm:pt modelId="{ED6FDE0A-63F1-464F-A779-43D0D49BFDDB}" type="pres">
      <dgm:prSet presAssocID="{3DB41A33-BC58-4D1C-8B7E-890D264DE476}" presName="node" presStyleLbl="node1" presStyleIdx="6" presStyleCnt="8">
        <dgm:presLayoutVars>
          <dgm:bulletEnabled val="1"/>
        </dgm:presLayoutVars>
      </dgm:prSet>
      <dgm:spPr/>
    </dgm:pt>
    <dgm:pt modelId="{80EBB066-1850-4B93-8FE7-0518F21720E5}" type="pres">
      <dgm:prSet presAssocID="{FCAC8C5A-290E-4E5C-93A6-F6332CA562C2}" presName="Name9" presStyleLbl="parChTrans1D2" presStyleIdx="7" presStyleCnt="8"/>
      <dgm:spPr/>
    </dgm:pt>
    <dgm:pt modelId="{D08DA3D8-8F39-4379-8395-54F909531101}" type="pres">
      <dgm:prSet presAssocID="{FCAC8C5A-290E-4E5C-93A6-F6332CA562C2}" presName="connTx" presStyleLbl="parChTrans1D2" presStyleIdx="7" presStyleCnt="8"/>
      <dgm:spPr/>
    </dgm:pt>
    <dgm:pt modelId="{A72F47C6-0DD8-4204-9163-78B2E800F2E2}" type="pres">
      <dgm:prSet presAssocID="{BD5C8269-D3FB-4A68-8A9B-41ADAB5D1E9F}" presName="node" presStyleLbl="node1" presStyleIdx="7" presStyleCnt="8">
        <dgm:presLayoutVars>
          <dgm:bulletEnabled val="1"/>
        </dgm:presLayoutVars>
      </dgm:prSet>
      <dgm:spPr/>
    </dgm:pt>
  </dgm:ptLst>
  <dgm:cxnLst>
    <dgm:cxn modelId="{CDE21505-9815-4B42-AFBF-86F4FF3D148D}" srcId="{3DBD2016-E47C-4E21-8F25-7DD1D973D76A}" destId="{3DB41A33-BC58-4D1C-8B7E-890D264DE476}" srcOrd="6" destOrd="0" parTransId="{68D3037F-AF20-4D7B-970B-A085277C7102}" sibTransId="{43FD9488-8CD5-471D-AA1E-5EB159E33471}"/>
    <dgm:cxn modelId="{CC9E1905-6C22-4350-A149-47BD18E4491B}" type="presOf" srcId="{935D6D94-70E6-4283-8248-9F426A3E0DAB}" destId="{9BF31AF2-B9B6-4A74-88FE-A909A3F3037E}" srcOrd="0" destOrd="0" presId="urn:microsoft.com/office/officeart/2005/8/layout/radial1"/>
    <dgm:cxn modelId="{9F2B8808-D05B-4E29-A638-17D9EE79B5B2}" type="presOf" srcId="{9A604680-E5D2-4B33-82FD-071E00402B91}" destId="{137BFB9E-4793-4FB1-B75C-022EB77A680A}" srcOrd="1" destOrd="0" presId="urn:microsoft.com/office/officeart/2005/8/layout/radial1"/>
    <dgm:cxn modelId="{B07D1913-266A-4FB5-8DD5-7E4460DA4F8C}" type="presOf" srcId="{3DBD2016-E47C-4E21-8F25-7DD1D973D76A}" destId="{6BBDC448-D31D-4EB5-9FEA-C75FB28E11A4}" srcOrd="0" destOrd="0" presId="urn:microsoft.com/office/officeart/2005/8/layout/radial1"/>
    <dgm:cxn modelId="{31648914-B433-4B7E-8E87-3FF6823A101B}" type="presOf" srcId="{F7870530-0A7E-409E-A549-4DA2DB30259F}" destId="{59CDACE0-AE95-4CB8-93D0-ED5CA79F8F1F}" srcOrd="0" destOrd="0" presId="urn:microsoft.com/office/officeart/2005/8/layout/radial1"/>
    <dgm:cxn modelId="{108E371B-D211-4075-BEF6-F6E9307FB0CA}" type="presOf" srcId="{BD5C8269-D3FB-4A68-8A9B-41ADAB5D1E9F}" destId="{A72F47C6-0DD8-4204-9163-78B2E800F2E2}" srcOrd="0" destOrd="0" presId="urn:microsoft.com/office/officeart/2005/8/layout/radial1"/>
    <dgm:cxn modelId="{92B53E1D-B3D6-4A7C-AB84-27E986124F71}" type="presOf" srcId="{3386A647-201B-40ED-8875-93FA40DDFB4F}" destId="{0AB4FE27-9C6E-4E43-BC6A-95988C17C82F}" srcOrd="0" destOrd="0" presId="urn:microsoft.com/office/officeart/2005/8/layout/radial1"/>
    <dgm:cxn modelId="{E5EE301F-53B3-4D98-A326-A77A45642A88}" srcId="{3DBD2016-E47C-4E21-8F25-7DD1D973D76A}" destId="{3386A647-201B-40ED-8875-93FA40DDFB4F}" srcOrd="4" destOrd="0" parTransId="{9A604680-E5D2-4B33-82FD-071E00402B91}" sibTransId="{B8E7E094-ABFA-4A15-8CDD-3DFD0C03F3BB}"/>
    <dgm:cxn modelId="{3C3AF920-DE46-4813-928B-9E5C0D811BA2}" srcId="{3DBD2016-E47C-4E21-8F25-7DD1D973D76A}" destId="{CF131EC7-195B-474B-89E1-4209BA0F0061}" srcOrd="2" destOrd="0" parTransId="{EE6D3A21-38FE-452B-B0EB-C3F033E37719}" sibTransId="{DC8619A3-16CD-42BB-9D33-2C84B3EDE318}"/>
    <dgm:cxn modelId="{26B84D27-0C8F-4E16-968B-04522DC304A9}" type="presOf" srcId="{C645DB2A-D2E6-40EA-A1F1-455FC1FC65B1}" destId="{C27EA40B-331A-4D1C-B1C9-4D6DD3FB584C}" srcOrd="0" destOrd="0" presId="urn:microsoft.com/office/officeart/2005/8/layout/radial1"/>
    <dgm:cxn modelId="{A2F64B34-DFA0-40A0-A459-F64BF2AA194F}" type="presOf" srcId="{EF2C0BDB-CE09-488E-B5E3-32A5ADAA2072}" destId="{421C3427-DDFE-4090-85E0-80B9B0B6F0EE}" srcOrd="0" destOrd="0" presId="urn:microsoft.com/office/officeart/2005/8/layout/radial1"/>
    <dgm:cxn modelId="{7728033D-6E1A-4C7F-8FC5-3867430E84D0}" type="presOf" srcId="{6B9BCEFD-5EE3-4E88-B2FC-603341872964}" destId="{9E1BDD85-A1F0-4C59-8909-88BBE1A0BE2D}" srcOrd="0" destOrd="0" presId="urn:microsoft.com/office/officeart/2005/8/layout/radial1"/>
    <dgm:cxn modelId="{0B530B3D-2990-4D78-83C7-C133871047DB}" type="presOf" srcId="{01AC3FAD-1E50-4316-9EF4-E197AB4155F5}" destId="{C96AD4F9-AF7A-448E-91E3-A14024D53FE1}" srcOrd="0" destOrd="0" presId="urn:microsoft.com/office/officeart/2005/8/layout/radial1"/>
    <dgm:cxn modelId="{FEAB2667-241D-472A-B6AD-CFF482E54206}" type="presOf" srcId="{EE6D3A21-38FE-452B-B0EB-C3F033E37719}" destId="{42C72416-83C2-44F6-A65D-C142BFDFFBC1}" srcOrd="1" destOrd="0" presId="urn:microsoft.com/office/officeart/2005/8/layout/radial1"/>
    <dgm:cxn modelId="{F1C0E06F-3705-4A4C-95D7-00A3F2CF49B8}" srcId="{3DBD2016-E47C-4E21-8F25-7DD1D973D76A}" destId="{F3BEDA37-D00A-4D98-8753-54F557BDFA35}" srcOrd="5" destOrd="0" parTransId="{EF2C0BDB-CE09-488E-B5E3-32A5ADAA2072}" sibTransId="{FF476346-AFCA-455B-8BAC-9F6869218D75}"/>
    <dgm:cxn modelId="{4A21A770-BD17-4443-9C14-711BF9502339}" srcId="{3DBD2016-E47C-4E21-8F25-7DD1D973D76A}" destId="{BD5C8269-D3FB-4A68-8A9B-41ADAB5D1E9F}" srcOrd="7" destOrd="0" parTransId="{FCAC8C5A-290E-4E5C-93A6-F6332CA562C2}" sibTransId="{1B7F437D-69CB-4BC3-922E-095306CDE0B5}"/>
    <dgm:cxn modelId="{F9423574-C66D-4911-A056-0D951317E68C}" type="presOf" srcId="{A1E90134-4D92-4FEB-AEA2-6CE62123EAD3}" destId="{EA712233-00D2-4281-8C05-DF536D7E9D4E}" srcOrd="0" destOrd="0" presId="urn:microsoft.com/office/officeart/2005/8/layout/radial1"/>
    <dgm:cxn modelId="{3EF34A54-1396-4D2D-9C23-8C465FFFDAE8}" type="presOf" srcId="{CF131EC7-195B-474B-89E1-4209BA0F0061}" destId="{79A2DF33-1A1A-4ED2-8E27-038C22901EFD}" srcOrd="0" destOrd="0" presId="urn:microsoft.com/office/officeart/2005/8/layout/radial1"/>
    <dgm:cxn modelId="{381EF27C-4F86-48D2-90F8-15A15ED4FCA9}" srcId="{935D6D94-70E6-4283-8248-9F426A3E0DAB}" destId="{3DBD2016-E47C-4E21-8F25-7DD1D973D76A}" srcOrd="0" destOrd="0" parTransId="{8A2D966A-2351-4DF0-BAC0-ABCF4F76D95B}" sibTransId="{882225DA-BF0B-4C66-90B6-CE8318C5A1D7}"/>
    <dgm:cxn modelId="{5FF68383-87D0-45C1-A4CC-6E23671E1A8B}" type="presOf" srcId="{6B9BCEFD-5EE3-4E88-B2FC-603341872964}" destId="{62E693B8-2E6E-4274-A604-310E5D187357}" srcOrd="1" destOrd="0" presId="urn:microsoft.com/office/officeart/2005/8/layout/radial1"/>
    <dgm:cxn modelId="{449C4489-3A98-48C2-824A-91AFD5CD1D0F}" type="presOf" srcId="{68D3037F-AF20-4D7B-970B-A085277C7102}" destId="{676922B1-A6FF-424C-A391-1C0C510B104B}" srcOrd="1" destOrd="0" presId="urn:microsoft.com/office/officeart/2005/8/layout/radial1"/>
    <dgm:cxn modelId="{0693D4A6-CF03-445D-8CBA-E5C6C1711E38}" type="presOf" srcId="{A1E90134-4D92-4FEB-AEA2-6CE62123EAD3}" destId="{06BA15BE-98F2-454A-A06B-7B7FC13AB0F1}" srcOrd="1" destOrd="0" presId="urn:microsoft.com/office/officeart/2005/8/layout/radial1"/>
    <dgm:cxn modelId="{673400AB-D676-41DB-9906-12DD150A7AD7}" type="presOf" srcId="{9A604680-E5D2-4B33-82FD-071E00402B91}" destId="{55BF8A07-EAE2-4EC1-BA67-6AE797BD0FB4}" srcOrd="0" destOrd="0" presId="urn:microsoft.com/office/officeart/2005/8/layout/radial1"/>
    <dgm:cxn modelId="{D88BEDB4-EE7B-4EAC-A50A-1226F11D185B}" srcId="{3DBD2016-E47C-4E21-8F25-7DD1D973D76A}" destId="{C645DB2A-D2E6-40EA-A1F1-455FC1FC65B1}" srcOrd="1" destOrd="0" parTransId="{01AC3FAD-1E50-4316-9EF4-E197AB4155F5}" sibTransId="{F6D3E67C-19F1-403D-948F-CA5CAE6281EE}"/>
    <dgm:cxn modelId="{8B7537BA-9507-4160-B211-9A476253AA82}" type="presOf" srcId="{EE6D3A21-38FE-452B-B0EB-C3F033E37719}" destId="{8BB0C9DD-B998-4BA4-A752-339D32D9E3A2}" srcOrd="0" destOrd="0" presId="urn:microsoft.com/office/officeart/2005/8/layout/radial1"/>
    <dgm:cxn modelId="{93B0D6BA-2DA3-4080-B2E7-A1F648F5FD14}" type="presOf" srcId="{FC45D486-20E5-4638-AAD5-5E822C5E1F40}" destId="{B881475C-DDEF-41E4-8001-AD3434E1A760}" srcOrd="0" destOrd="0" presId="urn:microsoft.com/office/officeart/2005/8/layout/radial1"/>
    <dgm:cxn modelId="{C652A6BF-ED28-4FA1-BF58-A361648E39E0}" type="presOf" srcId="{FCAC8C5A-290E-4E5C-93A6-F6332CA562C2}" destId="{80EBB066-1850-4B93-8FE7-0518F21720E5}" srcOrd="0" destOrd="0" presId="urn:microsoft.com/office/officeart/2005/8/layout/radial1"/>
    <dgm:cxn modelId="{B092E0C4-1EEA-45A3-A527-2F04409F1920}" srcId="{3DBD2016-E47C-4E21-8F25-7DD1D973D76A}" destId="{F7870530-0A7E-409E-A549-4DA2DB30259F}" srcOrd="0" destOrd="0" parTransId="{6B9BCEFD-5EE3-4E88-B2FC-603341872964}" sibTransId="{064E4B89-191F-4EC8-936D-AA857B575033}"/>
    <dgm:cxn modelId="{B26AF9C7-09B3-4CAA-AEC6-F94B96BC9C0F}" type="presOf" srcId="{68D3037F-AF20-4D7B-970B-A085277C7102}" destId="{FC555FDA-E348-4EE5-BB07-E2070C992F42}" srcOrd="0" destOrd="0" presId="urn:microsoft.com/office/officeart/2005/8/layout/radial1"/>
    <dgm:cxn modelId="{1F5452C9-23B3-4398-BF5E-42FF702E659A}" type="presOf" srcId="{F3BEDA37-D00A-4D98-8753-54F557BDFA35}" destId="{DEEE8F13-5655-4B6B-989F-2F18DD730367}" srcOrd="0" destOrd="0" presId="urn:microsoft.com/office/officeart/2005/8/layout/radial1"/>
    <dgm:cxn modelId="{A7110ED5-22A5-475C-ABC1-960B9C9716AE}" type="presOf" srcId="{01AC3FAD-1E50-4316-9EF4-E197AB4155F5}" destId="{68A5609E-0C60-428B-A2A4-7030A902F01E}" srcOrd="1" destOrd="0" presId="urn:microsoft.com/office/officeart/2005/8/layout/radial1"/>
    <dgm:cxn modelId="{EAAA61D6-D5A0-4995-A4F1-A5A7788B1C2D}" type="presOf" srcId="{3DB41A33-BC58-4D1C-8B7E-890D264DE476}" destId="{ED6FDE0A-63F1-464F-A779-43D0D49BFDDB}" srcOrd="0" destOrd="0" presId="urn:microsoft.com/office/officeart/2005/8/layout/radial1"/>
    <dgm:cxn modelId="{9789D4DA-E81D-48D9-AC2B-07F01F5698FB}" type="presOf" srcId="{EF2C0BDB-CE09-488E-B5E3-32A5ADAA2072}" destId="{FFC4A7E8-7407-417B-9F9E-93EBA8858BB2}" srcOrd="1" destOrd="0" presId="urn:microsoft.com/office/officeart/2005/8/layout/radial1"/>
    <dgm:cxn modelId="{83C804E9-A98C-4957-83B0-120C76D67461}" type="presOf" srcId="{FCAC8C5A-290E-4E5C-93A6-F6332CA562C2}" destId="{D08DA3D8-8F39-4379-8395-54F909531101}" srcOrd="1" destOrd="0" presId="urn:microsoft.com/office/officeart/2005/8/layout/radial1"/>
    <dgm:cxn modelId="{903D48F9-3FEB-442D-9D30-F648169E3CC3}" srcId="{3DBD2016-E47C-4E21-8F25-7DD1D973D76A}" destId="{FC45D486-20E5-4638-AAD5-5E822C5E1F40}" srcOrd="3" destOrd="0" parTransId="{A1E90134-4D92-4FEB-AEA2-6CE62123EAD3}" sibTransId="{FBE8F040-66A5-4F9A-B720-3C87FCD5C8C8}"/>
    <dgm:cxn modelId="{9E9AC10E-0CE8-4C57-AD30-EA3B1BB09C1F}" type="presParOf" srcId="{9BF31AF2-B9B6-4A74-88FE-A909A3F3037E}" destId="{6BBDC448-D31D-4EB5-9FEA-C75FB28E11A4}" srcOrd="0" destOrd="0" presId="urn:microsoft.com/office/officeart/2005/8/layout/radial1"/>
    <dgm:cxn modelId="{F1A9663E-277C-45E9-B128-3A4DAD7910E2}" type="presParOf" srcId="{9BF31AF2-B9B6-4A74-88FE-A909A3F3037E}" destId="{9E1BDD85-A1F0-4C59-8909-88BBE1A0BE2D}" srcOrd="1" destOrd="0" presId="urn:microsoft.com/office/officeart/2005/8/layout/radial1"/>
    <dgm:cxn modelId="{0CF852B5-1F90-4F84-907F-6238212B4530}" type="presParOf" srcId="{9E1BDD85-A1F0-4C59-8909-88BBE1A0BE2D}" destId="{62E693B8-2E6E-4274-A604-310E5D187357}" srcOrd="0" destOrd="0" presId="urn:microsoft.com/office/officeart/2005/8/layout/radial1"/>
    <dgm:cxn modelId="{2370DE3B-1F69-4C5C-86C3-C2E1516FF0D0}" type="presParOf" srcId="{9BF31AF2-B9B6-4A74-88FE-A909A3F3037E}" destId="{59CDACE0-AE95-4CB8-93D0-ED5CA79F8F1F}" srcOrd="2" destOrd="0" presId="urn:microsoft.com/office/officeart/2005/8/layout/radial1"/>
    <dgm:cxn modelId="{D425FF9F-75B9-4047-94D2-CC2FBACA47BE}" type="presParOf" srcId="{9BF31AF2-B9B6-4A74-88FE-A909A3F3037E}" destId="{C96AD4F9-AF7A-448E-91E3-A14024D53FE1}" srcOrd="3" destOrd="0" presId="urn:microsoft.com/office/officeart/2005/8/layout/radial1"/>
    <dgm:cxn modelId="{84842F37-917A-42CC-84BE-9BD8632103C1}" type="presParOf" srcId="{C96AD4F9-AF7A-448E-91E3-A14024D53FE1}" destId="{68A5609E-0C60-428B-A2A4-7030A902F01E}" srcOrd="0" destOrd="0" presId="urn:microsoft.com/office/officeart/2005/8/layout/radial1"/>
    <dgm:cxn modelId="{3D2944C5-EFF4-4002-8EE0-97EF9930FEEB}" type="presParOf" srcId="{9BF31AF2-B9B6-4A74-88FE-A909A3F3037E}" destId="{C27EA40B-331A-4D1C-B1C9-4D6DD3FB584C}" srcOrd="4" destOrd="0" presId="urn:microsoft.com/office/officeart/2005/8/layout/radial1"/>
    <dgm:cxn modelId="{6D662639-A14B-4003-A002-7C0244454FA4}" type="presParOf" srcId="{9BF31AF2-B9B6-4A74-88FE-A909A3F3037E}" destId="{8BB0C9DD-B998-4BA4-A752-339D32D9E3A2}" srcOrd="5" destOrd="0" presId="urn:microsoft.com/office/officeart/2005/8/layout/radial1"/>
    <dgm:cxn modelId="{F2413E12-3C37-4520-B12E-A010BFD736F4}" type="presParOf" srcId="{8BB0C9DD-B998-4BA4-A752-339D32D9E3A2}" destId="{42C72416-83C2-44F6-A65D-C142BFDFFBC1}" srcOrd="0" destOrd="0" presId="urn:microsoft.com/office/officeart/2005/8/layout/radial1"/>
    <dgm:cxn modelId="{32EB5954-E915-49B1-A4D6-45A526AEECE1}" type="presParOf" srcId="{9BF31AF2-B9B6-4A74-88FE-A909A3F3037E}" destId="{79A2DF33-1A1A-4ED2-8E27-038C22901EFD}" srcOrd="6" destOrd="0" presId="urn:microsoft.com/office/officeart/2005/8/layout/radial1"/>
    <dgm:cxn modelId="{7128C91F-4200-45E0-9FDA-81A1C668BDFE}" type="presParOf" srcId="{9BF31AF2-B9B6-4A74-88FE-A909A3F3037E}" destId="{EA712233-00D2-4281-8C05-DF536D7E9D4E}" srcOrd="7" destOrd="0" presId="urn:microsoft.com/office/officeart/2005/8/layout/radial1"/>
    <dgm:cxn modelId="{13415AC0-FEA7-49B6-867B-9539114D50B3}" type="presParOf" srcId="{EA712233-00D2-4281-8C05-DF536D7E9D4E}" destId="{06BA15BE-98F2-454A-A06B-7B7FC13AB0F1}" srcOrd="0" destOrd="0" presId="urn:microsoft.com/office/officeart/2005/8/layout/radial1"/>
    <dgm:cxn modelId="{737FA190-1A53-4795-8EAC-75763EDC7C92}" type="presParOf" srcId="{9BF31AF2-B9B6-4A74-88FE-A909A3F3037E}" destId="{B881475C-DDEF-41E4-8001-AD3434E1A760}" srcOrd="8" destOrd="0" presId="urn:microsoft.com/office/officeart/2005/8/layout/radial1"/>
    <dgm:cxn modelId="{9E7383C8-AD21-4129-94C8-BAAC853687C2}" type="presParOf" srcId="{9BF31AF2-B9B6-4A74-88FE-A909A3F3037E}" destId="{55BF8A07-EAE2-4EC1-BA67-6AE797BD0FB4}" srcOrd="9" destOrd="0" presId="urn:microsoft.com/office/officeart/2005/8/layout/radial1"/>
    <dgm:cxn modelId="{356ECC3B-E626-4007-8381-0AF970B2AF88}" type="presParOf" srcId="{55BF8A07-EAE2-4EC1-BA67-6AE797BD0FB4}" destId="{137BFB9E-4793-4FB1-B75C-022EB77A680A}" srcOrd="0" destOrd="0" presId="urn:microsoft.com/office/officeart/2005/8/layout/radial1"/>
    <dgm:cxn modelId="{0EEB724D-E310-4EF0-B42D-512580AE4F9C}" type="presParOf" srcId="{9BF31AF2-B9B6-4A74-88FE-A909A3F3037E}" destId="{0AB4FE27-9C6E-4E43-BC6A-95988C17C82F}" srcOrd="10" destOrd="0" presId="urn:microsoft.com/office/officeart/2005/8/layout/radial1"/>
    <dgm:cxn modelId="{93E09E7A-EC52-48F1-97AF-FB76BFE8E99E}" type="presParOf" srcId="{9BF31AF2-B9B6-4A74-88FE-A909A3F3037E}" destId="{421C3427-DDFE-4090-85E0-80B9B0B6F0EE}" srcOrd="11" destOrd="0" presId="urn:microsoft.com/office/officeart/2005/8/layout/radial1"/>
    <dgm:cxn modelId="{C466B7EC-05E5-4476-806E-F9F8E811CACC}" type="presParOf" srcId="{421C3427-DDFE-4090-85E0-80B9B0B6F0EE}" destId="{FFC4A7E8-7407-417B-9F9E-93EBA8858BB2}" srcOrd="0" destOrd="0" presId="urn:microsoft.com/office/officeart/2005/8/layout/radial1"/>
    <dgm:cxn modelId="{DCC71FD8-1420-40A6-A77D-4E8D4D2A4949}" type="presParOf" srcId="{9BF31AF2-B9B6-4A74-88FE-A909A3F3037E}" destId="{DEEE8F13-5655-4B6B-989F-2F18DD730367}" srcOrd="12" destOrd="0" presId="urn:microsoft.com/office/officeart/2005/8/layout/radial1"/>
    <dgm:cxn modelId="{5E59CB0C-48EC-4336-B16F-FEC4EE1AF299}" type="presParOf" srcId="{9BF31AF2-B9B6-4A74-88FE-A909A3F3037E}" destId="{FC555FDA-E348-4EE5-BB07-E2070C992F42}" srcOrd="13" destOrd="0" presId="urn:microsoft.com/office/officeart/2005/8/layout/radial1"/>
    <dgm:cxn modelId="{1ABC7877-4E3C-4E2D-9A3B-91BB54A81AEC}" type="presParOf" srcId="{FC555FDA-E348-4EE5-BB07-E2070C992F42}" destId="{676922B1-A6FF-424C-A391-1C0C510B104B}" srcOrd="0" destOrd="0" presId="urn:microsoft.com/office/officeart/2005/8/layout/radial1"/>
    <dgm:cxn modelId="{07A3D66E-AC39-4EF2-89EE-8CABC3ECF650}" type="presParOf" srcId="{9BF31AF2-B9B6-4A74-88FE-A909A3F3037E}" destId="{ED6FDE0A-63F1-464F-A779-43D0D49BFDDB}" srcOrd="14" destOrd="0" presId="urn:microsoft.com/office/officeart/2005/8/layout/radial1"/>
    <dgm:cxn modelId="{A5AF2AD8-5015-4B41-A0B4-2A4A8B667B31}" type="presParOf" srcId="{9BF31AF2-B9B6-4A74-88FE-A909A3F3037E}" destId="{80EBB066-1850-4B93-8FE7-0518F21720E5}" srcOrd="15" destOrd="0" presId="urn:microsoft.com/office/officeart/2005/8/layout/radial1"/>
    <dgm:cxn modelId="{EA814382-BDD1-40C3-B9B5-B38C1307D7CE}" type="presParOf" srcId="{80EBB066-1850-4B93-8FE7-0518F21720E5}" destId="{D08DA3D8-8F39-4379-8395-54F909531101}" srcOrd="0" destOrd="0" presId="urn:microsoft.com/office/officeart/2005/8/layout/radial1"/>
    <dgm:cxn modelId="{0A623CF0-4CB1-4143-AC72-EB2300CC45D9}" type="presParOf" srcId="{9BF31AF2-B9B6-4A74-88FE-A909A3F3037E}" destId="{A72F47C6-0DD8-4204-9163-78B2E800F2E2}" srcOrd="16" destOrd="0" presId="urn:microsoft.com/office/officeart/2005/8/layout/radial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BDC448-D31D-4EB5-9FEA-C75FB28E11A4}">
      <dsp:nvSpPr>
        <dsp:cNvPr id="0" name=""/>
        <dsp:cNvSpPr/>
      </dsp:nvSpPr>
      <dsp:spPr>
        <a:xfrm>
          <a:off x="3221003" y="1485586"/>
          <a:ext cx="1622889" cy="1700672"/>
        </a:xfrm>
        <a:prstGeom prst="ellipse">
          <a:avLst/>
        </a:prstGeom>
        <a:solidFill>
          <a:srgbClr val="B0168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s-ES" sz="2700" kern="1200" dirty="0"/>
            <a:t>WS Integral</a:t>
          </a:r>
          <a:endParaRPr lang="es-PE" sz="2700" kern="1200" dirty="0"/>
        </a:p>
      </dsp:txBody>
      <dsp:txXfrm>
        <a:off x="3458670" y="1734644"/>
        <a:ext cx="1147555" cy="1202556"/>
      </dsp:txXfrm>
    </dsp:sp>
    <dsp:sp modelId="{9E1BDD85-A1F0-4C59-8909-88BBE1A0BE2D}">
      <dsp:nvSpPr>
        <dsp:cNvPr id="0" name=""/>
        <dsp:cNvSpPr/>
      </dsp:nvSpPr>
      <dsp:spPr>
        <a:xfrm rot="16200000">
          <a:off x="3825362" y="1266749"/>
          <a:ext cx="414171" cy="23501"/>
        </a:xfrm>
        <a:custGeom>
          <a:avLst/>
          <a:gdLst/>
          <a:ahLst/>
          <a:cxnLst/>
          <a:rect l="0" t="0" r="0" b="0"/>
          <a:pathLst>
            <a:path>
              <a:moveTo>
                <a:pt x="0" y="11750"/>
              </a:moveTo>
              <a:lnTo>
                <a:pt x="414171" y="1175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PE" sz="500" kern="1200"/>
        </a:p>
      </dsp:txBody>
      <dsp:txXfrm>
        <a:off x="4022094" y="1268146"/>
        <a:ext cx="20708" cy="20708"/>
      </dsp:txXfrm>
    </dsp:sp>
    <dsp:sp modelId="{59CDACE0-AE95-4CB8-93D0-ED5CA79F8F1F}">
      <dsp:nvSpPr>
        <dsp:cNvPr id="0" name=""/>
        <dsp:cNvSpPr/>
      </dsp:nvSpPr>
      <dsp:spPr>
        <a:xfrm>
          <a:off x="3505956" y="18431"/>
          <a:ext cx="1052983" cy="1052983"/>
        </a:xfrm>
        <a:prstGeom prst="ellipse">
          <a:avLst/>
        </a:prstGeom>
        <a:solidFill>
          <a:srgbClr val="1D4F9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Información Básica</a:t>
          </a:r>
          <a:endParaRPr lang="es-PE" sz="1100" kern="1200" dirty="0"/>
        </a:p>
      </dsp:txBody>
      <dsp:txXfrm>
        <a:off x="3660162" y="172637"/>
        <a:ext cx="744571" cy="744571"/>
      </dsp:txXfrm>
    </dsp:sp>
    <dsp:sp modelId="{C96AD4F9-AF7A-448E-91E3-A14024D53FE1}">
      <dsp:nvSpPr>
        <dsp:cNvPr id="0" name=""/>
        <dsp:cNvSpPr/>
      </dsp:nvSpPr>
      <dsp:spPr>
        <a:xfrm rot="18900000">
          <a:off x="4555892" y="1583577"/>
          <a:ext cx="434299" cy="23501"/>
        </a:xfrm>
        <a:custGeom>
          <a:avLst/>
          <a:gdLst/>
          <a:ahLst/>
          <a:cxnLst/>
          <a:rect l="0" t="0" r="0" b="0"/>
          <a:pathLst>
            <a:path>
              <a:moveTo>
                <a:pt x="0" y="11750"/>
              </a:moveTo>
              <a:lnTo>
                <a:pt x="434299" y="1175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PE" sz="500" kern="1200"/>
        </a:p>
      </dsp:txBody>
      <dsp:txXfrm>
        <a:off x="4762184" y="1584471"/>
        <a:ext cx="21714" cy="21714"/>
      </dsp:txXfrm>
    </dsp:sp>
    <dsp:sp modelId="{C27EA40B-331A-4D1C-B1C9-4D6DD3FB584C}">
      <dsp:nvSpPr>
        <dsp:cNvPr id="0" name=""/>
        <dsp:cNvSpPr/>
      </dsp:nvSpPr>
      <dsp:spPr>
        <a:xfrm>
          <a:off x="4772384" y="543003"/>
          <a:ext cx="1052983" cy="1052983"/>
        </a:xfrm>
        <a:prstGeom prst="ellipse">
          <a:avLst/>
        </a:prstGeom>
        <a:solidFill>
          <a:srgbClr val="1D4F9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Información General</a:t>
          </a:r>
          <a:endParaRPr lang="es-PE" sz="1100" kern="1200" dirty="0"/>
        </a:p>
      </dsp:txBody>
      <dsp:txXfrm>
        <a:off x="4926590" y="697209"/>
        <a:ext cx="744571" cy="744571"/>
      </dsp:txXfrm>
    </dsp:sp>
    <dsp:sp modelId="{8BB0C9DD-B998-4BA4-A752-339D32D9E3A2}">
      <dsp:nvSpPr>
        <dsp:cNvPr id="0" name=""/>
        <dsp:cNvSpPr/>
      </dsp:nvSpPr>
      <dsp:spPr>
        <a:xfrm>
          <a:off x="4843893" y="2324171"/>
          <a:ext cx="453063" cy="23501"/>
        </a:xfrm>
        <a:custGeom>
          <a:avLst/>
          <a:gdLst/>
          <a:ahLst/>
          <a:cxnLst/>
          <a:rect l="0" t="0" r="0" b="0"/>
          <a:pathLst>
            <a:path>
              <a:moveTo>
                <a:pt x="0" y="11750"/>
              </a:moveTo>
              <a:lnTo>
                <a:pt x="453063" y="1175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PE" sz="500" kern="1200"/>
        </a:p>
      </dsp:txBody>
      <dsp:txXfrm>
        <a:off x="5059098" y="2324595"/>
        <a:ext cx="22653" cy="22653"/>
      </dsp:txXfrm>
    </dsp:sp>
    <dsp:sp modelId="{79A2DF33-1A1A-4ED2-8E27-038C22901EFD}">
      <dsp:nvSpPr>
        <dsp:cNvPr id="0" name=""/>
        <dsp:cNvSpPr/>
      </dsp:nvSpPr>
      <dsp:spPr>
        <a:xfrm>
          <a:off x="5296956" y="1809430"/>
          <a:ext cx="1052983" cy="1052983"/>
        </a:xfrm>
        <a:prstGeom prst="ellipse">
          <a:avLst/>
        </a:prstGeom>
        <a:solidFill>
          <a:srgbClr val="1D4F9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Consulta Rápida</a:t>
          </a:r>
          <a:endParaRPr lang="es-PE" sz="1100" kern="1200" dirty="0"/>
        </a:p>
      </dsp:txBody>
      <dsp:txXfrm>
        <a:off x="5451162" y="1963636"/>
        <a:ext cx="744571" cy="744571"/>
      </dsp:txXfrm>
    </dsp:sp>
    <dsp:sp modelId="{EA712233-00D2-4281-8C05-DF536D7E9D4E}">
      <dsp:nvSpPr>
        <dsp:cNvPr id="0" name=""/>
        <dsp:cNvSpPr/>
      </dsp:nvSpPr>
      <dsp:spPr>
        <a:xfrm rot="2700000">
          <a:off x="4555892" y="3064765"/>
          <a:ext cx="434299" cy="23501"/>
        </a:xfrm>
        <a:custGeom>
          <a:avLst/>
          <a:gdLst/>
          <a:ahLst/>
          <a:cxnLst/>
          <a:rect l="0" t="0" r="0" b="0"/>
          <a:pathLst>
            <a:path>
              <a:moveTo>
                <a:pt x="0" y="11750"/>
              </a:moveTo>
              <a:lnTo>
                <a:pt x="434299" y="1175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PE" sz="500" kern="1200"/>
        </a:p>
      </dsp:txBody>
      <dsp:txXfrm>
        <a:off x="4762184" y="3065658"/>
        <a:ext cx="21714" cy="21714"/>
      </dsp:txXfrm>
    </dsp:sp>
    <dsp:sp modelId="{B881475C-DDEF-41E4-8001-AD3434E1A760}">
      <dsp:nvSpPr>
        <dsp:cNvPr id="0" name=""/>
        <dsp:cNvSpPr/>
      </dsp:nvSpPr>
      <dsp:spPr>
        <a:xfrm>
          <a:off x="4772384" y="3075858"/>
          <a:ext cx="1052983" cy="1052983"/>
        </a:xfrm>
        <a:prstGeom prst="ellipse">
          <a:avLst/>
        </a:prstGeom>
        <a:solidFill>
          <a:srgbClr val="1D4F9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Avales y Codeudores</a:t>
          </a:r>
          <a:endParaRPr lang="es-PE" sz="1100" kern="1200" dirty="0"/>
        </a:p>
      </dsp:txBody>
      <dsp:txXfrm>
        <a:off x="4926590" y="3230064"/>
        <a:ext cx="744571" cy="744571"/>
      </dsp:txXfrm>
    </dsp:sp>
    <dsp:sp modelId="{55BF8A07-EAE2-4EC1-BA67-6AE797BD0FB4}">
      <dsp:nvSpPr>
        <dsp:cNvPr id="0" name=""/>
        <dsp:cNvSpPr/>
      </dsp:nvSpPr>
      <dsp:spPr>
        <a:xfrm rot="5400000">
          <a:off x="3825362" y="3381593"/>
          <a:ext cx="414171" cy="23501"/>
        </a:xfrm>
        <a:custGeom>
          <a:avLst/>
          <a:gdLst/>
          <a:ahLst/>
          <a:cxnLst/>
          <a:rect l="0" t="0" r="0" b="0"/>
          <a:pathLst>
            <a:path>
              <a:moveTo>
                <a:pt x="0" y="11750"/>
              </a:moveTo>
              <a:lnTo>
                <a:pt x="414171" y="1175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PE" sz="500" kern="1200"/>
        </a:p>
      </dsp:txBody>
      <dsp:txXfrm>
        <a:off x="4022094" y="3382990"/>
        <a:ext cx="20708" cy="20708"/>
      </dsp:txXfrm>
    </dsp:sp>
    <dsp:sp modelId="{0AB4FE27-9C6E-4E43-BC6A-95988C17C82F}">
      <dsp:nvSpPr>
        <dsp:cNvPr id="0" name=""/>
        <dsp:cNvSpPr/>
      </dsp:nvSpPr>
      <dsp:spPr>
        <a:xfrm>
          <a:off x="3505956" y="3600430"/>
          <a:ext cx="1052983" cy="1052983"/>
        </a:xfrm>
        <a:prstGeom prst="ellipse">
          <a:avLst/>
        </a:prstGeom>
        <a:solidFill>
          <a:srgbClr val="1D4F9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Comercio Exterior</a:t>
          </a:r>
          <a:endParaRPr lang="es-PE" sz="1100" kern="1200" dirty="0"/>
        </a:p>
      </dsp:txBody>
      <dsp:txXfrm>
        <a:off x="3660162" y="3754636"/>
        <a:ext cx="744571" cy="744571"/>
      </dsp:txXfrm>
    </dsp:sp>
    <dsp:sp modelId="{421C3427-DDFE-4090-85E0-80B9B0B6F0EE}">
      <dsp:nvSpPr>
        <dsp:cNvPr id="0" name=""/>
        <dsp:cNvSpPr/>
      </dsp:nvSpPr>
      <dsp:spPr>
        <a:xfrm rot="8100000">
          <a:off x="3074704" y="3064765"/>
          <a:ext cx="434299" cy="23501"/>
        </a:xfrm>
        <a:custGeom>
          <a:avLst/>
          <a:gdLst/>
          <a:ahLst/>
          <a:cxnLst/>
          <a:rect l="0" t="0" r="0" b="0"/>
          <a:pathLst>
            <a:path>
              <a:moveTo>
                <a:pt x="0" y="11750"/>
              </a:moveTo>
              <a:lnTo>
                <a:pt x="434299" y="1175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PE" sz="500" kern="1200"/>
        </a:p>
      </dsp:txBody>
      <dsp:txXfrm rot="10800000">
        <a:off x="3280997" y="3065658"/>
        <a:ext cx="21714" cy="21714"/>
      </dsp:txXfrm>
    </dsp:sp>
    <dsp:sp modelId="{DEEE8F13-5655-4B6B-989F-2F18DD730367}">
      <dsp:nvSpPr>
        <dsp:cNvPr id="0" name=""/>
        <dsp:cNvSpPr/>
      </dsp:nvSpPr>
      <dsp:spPr>
        <a:xfrm>
          <a:off x="2239529" y="3075858"/>
          <a:ext cx="1052983" cy="1052983"/>
        </a:xfrm>
        <a:prstGeom prst="ellipse">
          <a:avLst/>
        </a:prstGeom>
        <a:solidFill>
          <a:srgbClr val="1D4F9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Hechos de Importancia</a:t>
          </a:r>
          <a:endParaRPr lang="es-PE" sz="1100" kern="1200" dirty="0"/>
        </a:p>
      </dsp:txBody>
      <dsp:txXfrm>
        <a:off x="2393735" y="3230064"/>
        <a:ext cx="744571" cy="744571"/>
      </dsp:txXfrm>
    </dsp:sp>
    <dsp:sp modelId="{FC555FDA-E348-4EE5-BB07-E2070C992F42}">
      <dsp:nvSpPr>
        <dsp:cNvPr id="0" name=""/>
        <dsp:cNvSpPr/>
      </dsp:nvSpPr>
      <dsp:spPr>
        <a:xfrm rot="10800000">
          <a:off x="2767940" y="2324171"/>
          <a:ext cx="453063" cy="23501"/>
        </a:xfrm>
        <a:custGeom>
          <a:avLst/>
          <a:gdLst/>
          <a:ahLst/>
          <a:cxnLst/>
          <a:rect l="0" t="0" r="0" b="0"/>
          <a:pathLst>
            <a:path>
              <a:moveTo>
                <a:pt x="0" y="11750"/>
              </a:moveTo>
              <a:lnTo>
                <a:pt x="453063" y="1175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PE" sz="500" kern="1200"/>
        </a:p>
      </dsp:txBody>
      <dsp:txXfrm rot="10800000">
        <a:off x="2983145" y="2324595"/>
        <a:ext cx="22653" cy="22653"/>
      </dsp:txXfrm>
    </dsp:sp>
    <dsp:sp modelId="{ED6FDE0A-63F1-464F-A779-43D0D49BFDDB}">
      <dsp:nvSpPr>
        <dsp:cNvPr id="0" name=""/>
        <dsp:cNvSpPr/>
      </dsp:nvSpPr>
      <dsp:spPr>
        <a:xfrm>
          <a:off x="1714957" y="1809430"/>
          <a:ext cx="1052983" cy="1052983"/>
        </a:xfrm>
        <a:prstGeom prst="ellipse">
          <a:avLst/>
        </a:prstGeom>
        <a:solidFill>
          <a:srgbClr val="1D4F9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Deuda SBS por Operación</a:t>
          </a:r>
          <a:endParaRPr lang="es-PE" sz="1100" kern="1200" dirty="0"/>
        </a:p>
      </dsp:txBody>
      <dsp:txXfrm>
        <a:off x="1869163" y="1963636"/>
        <a:ext cx="744571" cy="744571"/>
      </dsp:txXfrm>
    </dsp:sp>
    <dsp:sp modelId="{80EBB066-1850-4B93-8FE7-0518F21720E5}">
      <dsp:nvSpPr>
        <dsp:cNvPr id="0" name=""/>
        <dsp:cNvSpPr/>
      </dsp:nvSpPr>
      <dsp:spPr>
        <a:xfrm rot="13500000">
          <a:off x="3074704" y="1583577"/>
          <a:ext cx="434299" cy="23501"/>
        </a:xfrm>
        <a:custGeom>
          <a:avLst/>
          <a:gdLst/>
          <a:ahLst/>
          <a:cxnLst/>
          <a:rect l="0" t="0" r="0" b="0"/>
          <a:pathLst>
            <a:path>
              <a:moveTo>
                <a:pt x="0" y="11750"/>
              </a:moveTo>
              <a:lnTo>
                <a:pt x="434299" y="1175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PE" sz="500" kern="1200"/>
        </a:p>
      </dsp:txBody>
      <dsp:txXfrm rot="10800000">
        <a:off x="3280997" y="1584471"/>
        <a:ext cx="21714" cy="21714"/>
      </dsp:txXfrm>
    </dsp:sp>
    <dsp:sp modelId="{A72F47C6-0DD8-4204-9163-78B2E800F2E2}">
      <dsp:nvSpPr>
        <dsp:cNvPr id="0" name=""/>
        <dsp:cNvSpPr/>
      </dsp:nvSpPr>
      <dsp:spPr>
        <a:xfrm>
          <a:off x="2239529" y="543003"/>
          <a:ext cx="1052983" cy="1052983"/>
        </a:xfrm>
        <a:prstGeom prst="ellipse">
          <a:avLst/>
        </a:prstGeom>
        <a:solidFill>
          <a:srgbClr val="1D4F9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Evaluación Sabio</a:t>
          </a:r>
          <a:endParaRPr lang="es-PE" sz="1100" kern="1200" dirty="0"/>
        </a:p>
      </dsp:txBody>
      <dsp:txXfrm>
        <a:off x="2393735" y="697209"/>
        <a:ext cx="744571" cy="744571"/>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9F9442C-DB13-C449-BBA8-7F1339123A8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7872228-9E3E-EF45-9A53-B9C31E45497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44A004-C94A-6B4E-A582-959269AE41CF}" type="datetimeFigureOut">
              <a:rPr lang="en-US" smtClean="0"/>
              <a:t>4/8/2021</a:t>
            </a:fld>
            <a:endParaRPr lang="en-US"/>
          </a:p>
        </p:txBody>
      </p:sp>
      <p:sp>
        <p:nvSpPr>
          <p:cNvPr id="4" name="Footer Placeholder 3">
            <a:extLst>
              <a:ext uri="{FF2B5EF4-FFF2-40B4-BE49-F238E27FC236}">
                <a16:creationId xmlns:a16="http://schemas.microsoft.com/office/drawing/2014/main" id="{5D033D2C-22A3-2648-9EF5-8C981047393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1846DE-3A29-854E-85CD-FCB0866B95C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A6726E3-60C0-BB45-B15B-2DA85423E6D2}" type="slidenum">
              <a:rPr lang="en-US" smtClean="0"/>
              <a:t>‹Nº›</a:t>
            </a:fld>
            <a:endParaRPr lang="en-US"/>
          </a:p>
        </p:txBody>
      </p:sp>
    </p:spTree>
    <p:extLst>
      <p:ext uri="{BB962C8B-B14F-4D97-AF65-F5344CB8AC3E}">
        <p14:creationId xmlns:p14="http://schemas.microsoft.com/office/powerpoint/2010/main" val="1120311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E9332B-170F-4342-A2F1-030A995BDF87}" type="datetimeFigureOut">
              <a:rPr lang="en-US" smtClean="0"/>
              <a:t>4/8/2021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EBC67D-1861-E743-816C-7049E1745850}" type="slidenum">
              <a:rPr lang="en-US" smtClean="0"/>
              <a:t>‹Nº›</a:t>
            </a:fld>
            <a:endParaRPr lang="en-US"/>
          </a:p>
        </p:txBody>
      </p:sp>
    </p:spTree>
    <p:extLst>
      <p:ext uri="{BB962C8B-B14F-4D97-AF65-F5344CB8AC3E}">
        <p14:creationId xmlns:p14="http://schemas.microsoft.com/office/powerpoint/2010/main" val="554658004"/>
      </p:ext>
    </p:extLst>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600" kern="1200">
        <a:solidFill>
          <a:schemeClr val="tx1"/>
        </a:solidFill>
        <a:latin typeface="+mn-lt"/>
        <a:ea typeface="+mn-ea"/>
        <a:cs typeface="+mn-cs"/>
      </a:defRPr>
    </a:lvl2pPr>
    <a:lvl3pPr marL="914400" algn="l" defTabSz="914400" rtl="0" eaLnBrk="1" latinLnBrk="0" hangingPunct="1">
      <a:defRPr sz="1600" kern="1200">
        <a:solidFill>
          <a:schemeClr val="tx1"/>
        </a:solidFill>
        <a:latin typeface="+mn-lt"/>
        <a:ea typeface="+mn-ea"/>
        <a:cs typeface="+mn-cs"/>
      </a:defRPr>
    </a:lvl3pPr>
    <a:lvl4pPr marL="1371600" algn="l" defTabSz="914400" rtl="0" eaLnBrk="1" latinLnBrk="0" hangingPunct="1">
      <a:defRPr sz="1600" kern="1200">
        <a:solidFill>
          <a:schemeClr val="tx1"/>
        </a:solidFill>
        <a:latin typeface="+mn-lt"/>
        <a:ea typeface="+mn-ea"/>
        <a:cs typeface="+mn-cs"/>
      </a:defRPr>
    </a:lvl4pPr>
    <a:lvl5pPr marL="1828800" algn="l" defTabSz="914400" rtl="0" eaLnBrk="1" latinLnBrk="0" hangingPunct="1">
      <a:defRPr sz="16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897666">
              <a:defRPr/>
            </a:pPr>
            <a:fld id="{299E7204-2D4A-4823-8228-A92EFD5BDEEF}" type="slidenum">
              <a:rPr lang="en-GB" sz="1200">
                <a:solidFill>
                  <a:prstClr val="black"/>
                </a:solidFill>
                <a:latin typeface="Calibri" panose="020F0502020204030204"/>
              </a:rPr>
              <a:pPr defTabSz="897666">
                <a:defRPr/>
              </a:pPr>
              <a:t>1</a:t>
            </a:fld>
            <a:endParaRPr lang="en-GB" sz="1200" dirty="0">
              <a:solidFill>
                <a:prstClr val="black"/>
              </a:solidFill>
              <a:latin typeface="Calibri" panose="020F0502020204030204"/>
            </a:endParaRPr>
          </a:p>
        </p:txBody>
      </p:sp>
    </p:spTree>
    <p:extLst>
      <p:ext uri="{BB962C8B-B14F-4D97-AF65-F5344CB8AC3E}">
        <p14:creationId xmlns:p14="http://schemas.microsoft.com/office/powerpoint/2010/main" val="14779140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6EBC67D-1861-E743-816C-7049E1745850}" type="slidenum">
              <a:rPr lang="en-US" smtClean="0"/>
              <a:t>13</a:t>
            </a:fld>
            <a:endParaRPr lang="en-US"/>
          </a:p>
        </p:txBody>
      </p:sp>
    </p:spTree>
    <p:extLst>
      <p:ext uri="{BB962C8B-B14F-4D97-AF65-F5344CB8AC3E}">
        <p14:creationId xmlns:p14="http://schemas.microsoft.com/office/powerpoint/2010/main" val="2712513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958377-8945-4A29-AA61-C5A798FE2322}" type="slidenum">
              <a:rPr lang="en-GB" smtClean="0"/>
              <a:t>2</a:t>
            </a:fld>
            <a:endParaRPr lang="en-GB" dirty="0"/>
          </a:p>
        </p:txBody>
      </p:sp>
    </p:spTree>
    <p:extLst>
      <p:ext uri="{BB962C8B-B14F-4D97-AF65-F5344CB8AC3E}">
        <p14:creationId xmlns:p14="http://schemas.microsoft.com/office/powerpoint/2010/main" val="3275778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D958377-8945-4A29-AA61-C5A798FE2322}" type="slidenum">
              <a:rPr lang="en-GB" smtClean="0"/>
              <a:t>3</a:t>
            </a:fld>
            <a:endParaRPr lang="en-GB"/>
          </a:p>
        </p:txBody>
      </p:sp>
    </p:spTree>
    <p:extLst>
      <p:ext uri="{BB962C8B-B14F-4D97-AF65-F5344CB8AC3E}">
        <p14:creationId xmlns:p14="http://schemas.microsoft.com/office/powerpoint/2010/main" val="3202090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F7625936-2999-4270-84C4-1EFD81488A48}" type="slidenum">
              <a:rPr lang="es-CO" smtClean="0"/>
              <a:t>4</a:t>
            </a:fld>
            <a:endParaRPr lang="es-CO" dirty="0"/>
          </a:p>
        </p:txBody>
      </p:sp>
    </p:spTree>
    <p:extLst>
      <p:ext uri="{BB962C8B-B14F-4D97-AF65-F5344CB8AC3E}">
        <p14:creationId xmlns:p14="http://schemas.microsoft.com/office/powerpoint/2010/main" val="2830911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D958377-8945-4A29-AA61-C5A798FE2322}" type="slidenum">
              <a:rPr lang="en-GB" smtClean="0"/>
              <a:t>6</a:t>
            </a:fld>
            <a:endParaRPr lang="en-GB"/>
          </a:p>
        </p:txBody>
      </p:sp>
    </p:spTree>
    <p:extLst>
      <p:ext uri="{BB962C8B-B14F-4D97-AF65-F5344CB8AC3E}">
        <p14:creationId xmlns:p14="http://schemas.microsoft.com/office/powerpoint/2010/main" val="3112837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D958377-8945-4A29-AA61-C5A798FE2322}" type="slidenum">
              <a:rPr lang="en-GB" smtClean="0"/>
              <a:t>8</a:t>
            </a:fld>
            <a:endParaRPr lang="en-GB"/>
          </a:p>
        </p:txBody>
      </p:sp>
    </p:spTree>
    <p:extLst>
      <p:ext uri="{BB962C8B-B14F-4D97-AF65-F5344CB8AC3E}">
        <p14:creationId xmlns:p14="http://schemas.microsoft.com/office/powerpoint/2010/main" val="4009930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F7625936-2999-4270-84C4-1EFD81488A48}" type="slidenum">
              <a:rPr lang="es-CO" smtClean="0"/>
              <a:t>9</a:t>
            </a:fld>
            <a:endParaRPr lang="es-CO" dirty="0"/>
          </a:p>
        </p:txBody>
      </p:sp>
    </p:spTree>
    <p:extLst>
      <p:ext uri="{BB962C8B-B14F-4D97-AF65-F5344CB8AC3E}">
        <p14:creationId xmlns:p14="http://schemas.microsoft.com/office/powerpoint/2010/main" val="2647383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D958377-8945-4A29-AA61-C5A798FE2322}" type="slidenum">
              <a:rPr lang="en-GB" smtClean="0"/>
              <a:t>10</a:t>
            </a:fld>
            <a:endParaRPr lang="en-GB"/>
          </a:p>
        </p:txBody>
      </p:sp>
    </p:spTree>
    <p:extLst>
      <p:ext uri="{BB962C8B-B14F-4D97-AF65-F5344CB8AC3E}">
        <p14:creationId xmlns:p14="http://schemas.microsoft.com/office/powerpoint/2010/main" val="1696456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D958377-8945-4A29-AA61-C5A798FE2322}" type="slidenum">
              <a:rPr lang="en-GB" smtClean="0"/>
              <a:t>11</a:t>
            </a:fld>
            <a:endParaRPr lang="en-GB"/>
          </a:p>
        </p:txBody>
      </p:sp>
    </p:spTree>
    <p:extLst>
      <p:ext uri="{BB962C8B-B14F-4D97-AF65-F5344CB8AC3E}">
        <p14:creationId xmlns:p14="http://schemas.microsoft.com/office/powerpoint/2010/main" val="10983583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xml"/><Relationship Id="rId4" Type="http://schemas.openxmlformats.org/officeDocument/2006/relationships/image" Target="../media/image32.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4.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5.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6.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background image">
    <p:spTree>
      <p:nvGrpSpPr>
        <p:cNvPr id="1" name=""/>
        <p:cNvGrpSpPr/>
        <p:nvPr/>
      </p:nvGrpSpPr>
      <p:grpSpPr>
        <a:xfrm>
          <a:off x="0" y="0"/>
          <a:ext cx="0" cy="0"/>
          <a:chOff x="0" y="0"/>
          <a:chExt cx="0" cy="0"/>
        </a:xfrm>
      </p:grpSpPr>
      <p:pic>
        <p:nvPicPr>
          <p:cNvPr id="12" name="Picture 11" descr="A picture containing outdoor, woman, city, water&#10;&#10;Description automatically generated">
            <a:extLst>
              <a:ext uri="{FF2B5EF4-FFF2-40B4-BE49-F238E27FC236}">
                <a16:creationId xmlns:a16="http://schemas.microsoft.com/office/drawing/2014/main" id="{B9014F22-6D79-684F-A7A1-13777E5BFF1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2"/>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717E320A-AE9E-3247-93CC-725226372E42}"/>
              </a:ext>
            </a:extLst>
          </p:cNvPr>
          <p:cNvSpPr/>
          <p:nvPr userDrawn="1"/>
        </p:nvSpPr>
        <p:spPr>
          <a:xfrm>
            <a:off x="-1" y="-1"/>
            <a:ext cx="12192000" cy="6858001"/>
          </a:xfrm>
          <a:prstGeom prst="rect">
            <a:avLst/>
          </a:prstGeom>
          <a:gradFill flip="none" rotWithShape="1">
            <a:gsLst>
              <a:gs pos="100000">
                <a:schemeClr val="accent1">
                  <a:lumMod val="0"/>
                  <a:lumOff val="100000"/>
                  <a:alpha val="90000"/>
                </a:schemeClr>
              </a:gs>
              <a:gs pos="7000">
                <a:schemeClr val="bg1">
                  <a:alpha val="3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p>
            <a:r>
              <a:rPr lang="en-US"/>
              <a:t>Presentation Title</a:t>
            </a:r>
          </a:p>
        </p:txBody>
      </p:sp>
      <p:sp>
        <p:nvSpPr>
          <p:cNvPr id="11" name="Text Placeholder 3">
            <a:extLst>
              <a:ext uri="{FF2B5EF4-FFF2-40B4-BE49-F238E27FC236}">
                <a16:creationId xmlns:a16="http://schemas.microsoft.com/office/drawing/2014/main" id="{44C9AD44-6DD3-CF45-9639-CF98ADF96DDA}"/>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rgbClr val="63666A"/>
                </a:solidFill>
              </a:defRPr>
            </a:lvl1pPr>
          </a:lstStyle>
          <a:p>
            <a:r>
              <a:rPr lang="en-US" sz="1800"/>
              <a:t>Subtitle can go here / Presented by Name of Presenter</a:t>
            </a:r>
            <a:br>
              <a:rPr lang="en-US" sz="1800"/>
            </a:br>
            <a:r>
              <a:rPr lang="en-US" sz="1800"/>
              <a:t>Day / Month / Year</a:t>
            </a:r>
          </a:p>
        </p:txBody>
      </p:sp>
      <p:pic>
        <p:nvPicPr>
          <p:cNvPr id="16" name="Picture 15" descr="A close up of a sign&#10;&#10;Description automatically generated">
            <a:extLst>
              <a:ext uri="{FF2B5EF4-FFF2-40B4-BE49-F238E27FC236}">
                <a16:creationId xmlns:a16="http://schemas.microsoft.com/office/drawing/2014/main" id="{3DDCCFC3-BDCF-1D47-9446-BD27E2946C2F}"/>
              </a:ext>
            </a:extLst>
          </p:cNvPr>
          <p:cNvPicPr>
            <a:picLocks noChangeAspect="1"/>
          </p:cNvPicPr>
          <p:nvPr userDrawn="1"/>
        </p:nvPicPr>
        <p:blipFill>
          <a:blip r:embed="rId3"/>
          <a:stretch>
            <a:fillRect/>
          </a:stretch>
        </p:blipFill>
        <p:spPr>
          <a:xfrm>
            <a:off x="457200" y="1828800"/>
            <a:ext cx="1788224" cy="576072"/>
          </a:xfrm>
          <a:prstGeom prst="rect">
            <a:avLst/>
          </a:prstGeom>
        </p:spPr>
      </p:pic>
    </p:spTree>
    <p:extLst>
      <p:ext uri="{BB962C8B-B14F-4D97-AF65-F5344CB8AC3E}">
        <p14:creationId xmlns:p14="http://schemas.microsoft.com/office/powerpoint/2010/main" val="2935099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Data Art 8">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p>
            <a:r>
              <a:rPr lang="en-US"/>
              <a:t>Presentation Title</a:t>
            </a:r>
          </a:p>
        </p:txBody>
      </p:sp>
      <p:pic>
        <p:nvPicPr>
          <p:cNvPr id="5" name="Picture 4">
            <a:extLst>
              <a:ext uri="{FF2B5EF4-FFF2-40B4-BE49-F238E27FC236}">
                <a16:creationId xmlns:a16="http://schemas.microsoft.com/office/drawing/2014/main" id="{4A8947F7-0D10-0E4D-8E3E-4F3AD2A8403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8145233" cy="3258093"/>
          </a:xfrm>
          <a:prstGeom prst="rect">
            <a:avLst/>
          </a:prstGeom>
        </p:spPr>
      </p:pic>
      <p:sp>
        <p:nvSpPr>
          <p:cNvPr id="9" name="Text Placeholder 3">
            <a:extLst>
              <a:ext uri="{FF2B5EF4-FFF2-40B4-BE49-F238E27FC236}">
                <a16:creationId xmlns:a16="http://schemas.microsoft.com/office/drawing/2014/main" id="{A3FE8E90-89AA-9D49-B8E3-9B31E87A4D93}"/>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rgbClr val="63666A"/>
                </a:solidFill>
              </a:defRPr>
            </a:lvl1pPr>
          </a:lstStyle>
          <a:p>
            <a:r>
              <a:rPr lang="en-US" sz="1800"/>
              <a:t>Subtitle can go here / Presented by Name of Presenter</a:t>
            </a:r>
            <a:br>
              <a:rPr lang="en-US" sz="1800"/>
            </a:br>
            <a:r>
              <a:rPr lang="en-US" sz="1800"/>
              <a:t>Day / Month / Year</a:t>
            </a:r>
          </a:p>
        </p:txBody>
      </p:sp>
    </p:spTree>
    <p:extLst>
      <p:ext uri="{BB962C8B-B14F-4D97-AF65-F5344CB8AC3E}">
        <p14:creationId xmlns:p14="http://schemas.microsoft.com/office/powerpoint/2010/main" val="2294717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ver Data Art 9">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p>
            <a:r>
              <a:rPr lang="en-US"/>
              <a:t>Presentation Title</a:t>
            </a:r>
          </a:p>
        </p:txBody>
      </p:sp>
      <p:pic>
        <p:nvPicPr>
          <p:cNvPr id="5" name="Picture 4">
            <a:extLst>
              <a:ext uri="{FF2B5EF4-FFF2-40B4-BE49-F238E27FC236}">
                <a16:creationId xmlns:a16="http://schemas.microsoft.com/office/drawing/2014/main" id="{43F34135-A686-584F-A4B0-4CBCFD3CC71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8145232" cy="3272479"/>
          </a:xfrm>
          <a:prstGeom prst="rect">
            <a:avLst/>
          </a:prstGeom>
        </p:spPr>
      </p:pic>
      <p:sp>
        <p:nvSpPr>
          <p:cNvPr id="9" name="Text Placeholder 3">
            <a:extLst>
              <a:ext uri="{FF2B5EF4-FFF2-40B4-BE49-F238E27FC236}">
                <a16:creationId xmlns:a16="http://schemas.microsoft.com/office/drawing/2014/main" id="{D02D8887-B223-D94C-AC57-093C799042B6}"/>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rgbClr val="63666A"/>
                </a:solidFill>
              </a:defRPr>
            </a:lvl1pPr>
          </a:lstStyle>
          <a:p>
            <a:r>
              <a:rPr lang="en-US" sz="1800"/>
              <a:t>Subtitle can go here / Presented by Name of Presenter</a:t>
            </a:r>
            <a:br>
              <a:rPr lang="en-US" sz="1800"/>
            </a:br>
            <a:r>
              <a:rPr lang="en-US" sz="1800"/>
              <a:t>Day / Month / Year</a:t>
            </a:r>
          </a:p>
        </p:txBody>
      </p:sp>
    </p:spTree>
    <p:extLst>
      <p:ext uri="{BB962C8B-B14F-4D97-AF65-F5344CB8AC3E}">
        <p14:creationId xmlns:p14="http://schemas.microsoft.com/office/powerpoint/2010/main" val="23265393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 Data Art 10">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p>
            <a:r>
              <a:rPr lang="en-US"/>
              <a:t>Presentation Title</a:t>
            </a:r>
          </a:p>
        </p:txBody>
      </p:sp>
      <p:pic>
        <p:nvPicPr>
          <p:cNvPr id="5" name="Picture 4">
            <a:extLst>
              <a:ext uri="{FF2B5EF4-FFF2-40B4-BE49-F238E27FC236}">
                <a16:creationId xmlns:a16="http://schemas.microsoft.com/office/drawing/2014/main" id="{6BECAD4C-849A-A24C-9A18-90EF34FFF5B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
            <a:ext cx="8144635" cy="3396049"/>
          </a:xfrm>
          <a:prstGeom prst="rect">
            <a:avLst/>
          </a:prstGeom>
        </p:spPr>
      </p:pic>
      <p:sp>
        <p:nvSpPr>
          <p:cNvPr id="9" name="Text Placeholder 3">
            <a:extLst>
              <a:ext uri="{FF2B5EF4-FFF2-40B4-BE49-F238E27FC236}">
                <a16:creationId xmlns:a16="http://schemas.microsoft.com/office/drawing/2014/main" id="{449C51CB-9B40-2D41-8E90-A0EB0AB13357}"/>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rgbClr val="63666A"/>
                </a:solidFill>
              </a:defRPr>
            </a:lvl1pPr>
          </a:lstStyle>
          <a:p>
            <a:r>
              <a:rPr lang="en-US" sz="1800"/>
              <a:t>Subtitle can go here / Presented by Name of Presenter</a:t>
            </a:r>
            <a:br>
              <a:rPr lang="en-US" sz="1800"/>
            </a:br>
            <a:r>
              <a:rPr lang="en-US" sz="1800"/>
              <a:t>Day / Month / Year</a:t>
            </a:r>
          </a:p>
        </p:txBody>
      </p:sp>
    </p:spTree>
    <p:extLst>
      <p:ext uri="{BB962C8B-B14F-4D97-AF65-F5344CB8AC3E}">
        <p14:creationId xmlns:p14="http://schemas.microsoft.com/office/powerpoint/2010/main" val="8402048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ver blue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6E4575-FB6D-0344-8F48-AC63F2CEF8C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3844" y="0"/>
            <a:ext cx="12205844" cy="6858001"/>
          </a:xfrm>
          <a:prstGeom prst="rect">
            <a:avLst/>
          </a:prstGeom>
        </p:spPr>
      </p:pic>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lvl1pPr>
              <a:defRPr>
                <a:solidFill>
                  <a:schemeClr val="bg1"/>
                </a:solidFill>
              </a:defRPr>
            </a:lvl1p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lvl1pPr>
              <a:defRPr>
                <a:solidFill>
                  <a:schemeClr val="bg1"/>
                </a:solidFill>
              </a:defRPr>
            </a:lvl1pPr>
          </a:lstStyle>
          <a:p>
            <a:r>
              <a:rPr lang="en-US"/>
              <a:t>Presentation Title</a:t>
            </a:r>
          </a:p>
        </p:txBody>
      </p:sp>
      <p:pic>
        <p:nvPicPr>
          <p:cNvPr id="9" name="Picture 8" descr="A picture containing drawing, light&#10;&#10;Description automatically generated">
            <a:extLst>
              <a:ext uri="{FF2B5EF4-FFF2-40B4-BE49-F238E27FC236}">
                <a16:creationId xmlns:a16="http://schemas.microsoft.com/office/drawing/2014/main" id="{D85DCAEE-26D3-A149-93BC-ADC8ACB19218}"/>
              </a:ext>
            </a:extLst>
          </p:cNvPr>
          <p:cNvPicPr>
            <a:picLocks noChangeAspect="1"/>
          </p:cNvPicPr>
          <p:nvPr userDrawn="1"/>
        </p:nvPicPr>
        <p:blipFill>
          <a:blip r:embed="rId3"/>
          <a:stretch>
            <a:fillRect/>
          </a:stretch>
        </p:blipFill>
        <p:spPr>
          <a:xfrm>
            <a:off x="457200" y="1828800"/>
            <a:ext cx="1788224" cy="576072"/>
          </a:xfrm>
          <a:prstGeom prst="rect">
            <a:avLst/>
          </a:prstGeom>
        </p:spPr>
      </p:pic>
      <p:sp>
        <p:nvSpPr>
          <p:cNvPr id="4" name="Text Placeholder 3">
            <a:extLst>
              <a:ext uri="{FF2B5EF4-FFF2-40B4-BE49-F238E27FC236}">
                <a16:creationId xmlns:a16="http://schemas.microsoft.com/office/drawing/2014/main" id="{39759291-8B36-BC40-8376-F990A70C67B9}"/>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chemeClr val="bg1"/>
                </a:solidFill>
              </a:defRPr>
            </a:lvl1pPr>
          </a:lstStyle>
          <a:p>
            <a:r>
              <a:rPr lang="en-US" sz="1800"/>
              <a:t>Subtitle can go here / Presented by Name of Presenter</a:t>
            </a:r>
            <a:br>
              <a:rPr lang="en-US" sz="1800"/>
            </a:br>
            <a:r>
              <a:rPr lang="en-US" sz="1800"/>
              <a:t>Day / Month / Year</a:t>
            </a:r>
          </a:p>
        </p:txBody>
      </p:sp>
    </p:spTree>
    <p:extLst>
      <p:ext uri="{BB962C8B-B14F-4D97-AF65-F5344CB8AC3E}">
        <p14:creationId xmlns:p14="http://schemas.microsoft.com/office/powerpoint/2010/main" val="4233853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ver purple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A98815-7921-6946-9619-D2D918C6203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205844" cy="6858001"/>
          </a:xfrm>
          <a:prstGeom prst="rect">
            <a:avLst/>
          </a:prstGeom>
        </p:spPr>
      </p:pic>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lvl1pPr>
              <a:defRPr>
                <a:solidFill>
                  <a:schemeClr val="bg1"/>
                </a:solidFill>
              </a:defRPr>
            </a:lvl1p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lvl1pPr>
              <a:defRPr>
                <a:solidFill>
                  <a:schemeClr val="bg1"/>
                </a:solidFill>
              </a:defRPr>
            </a:lvl1pPr>
          </a:lstStyle>
          <a:p>
            <a:r>
              <a:rPr lang="en-US"/>
              <a:t>Presentation Title</a:t>
            </a:r>
          </a:p>
        </p:txBody>
      </p:sp>
      <p:sp>
        <p:nvSpPr>
          <p:cNvPr id="12" name="Text Placeholder 3">
            <a:extLst>
              <a:ext uri="{FF2B5EF4-FFF2-40B4-BE49-F238E27FC236}">
                <a16:creationId xmlns:a16="http://schemas.microsoft.com/office/drawing/2014/main" id="{C247A9B4-32E0-5F41-8A1A-0596343EC53D}"/>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chemeClr val="bg1"/>
                </a:solidFill>
              </a:defRPr>
            </a:lvl1pPr>
          </a:lstStyle>
          <a:p>
            <a:r>
              <a:rPr lang="en-US" sz="1800"/>
              <a:t>Subtitle can go here / Presented by Name of Presenter</a:t>
            </a:r>
            <a:br>
              <a:rPr lang="en-US" sz="1800"/>
            </a:br>
            <a:r>
              <a:rPr lang="en-US" sz="1800"/>
              <a:t>Day / Month / Year</a:t>
            </a:r>
          </a:p>
        </p:txBody>
      </p:sp>
      <p:pic>
        <p:nvPicPr>
          <p:cNvPr id="13" name="Picture 12" descr="A picture containing drawing, light&#10;&#10;Description automatically generated">
            <a:extLst>
              <a:ext uri="{FF2B5EF4-FFF2-40B4-BE49-F238E27FC236}">
                <a16:creationId xmlns:a16="http://schemas.microsoft.com/office/drawing/2014/main" id="{60FF44A1-28B1-5C4C-822A-809025C01BD9}"/>
              </a:ext>
            </a:extLst>
          </p:cNvPr>
          <p:cNvPicPr>
            <a:picLocks noChangeAspect="1"/>
          </p:cNvPicPr>
          <p:nvPr userDrawn="1"/>
        </p:nvPicPr>
        <p:blipFill>
          <a:blip r:embed="rId3"/>
          <a:stretch>
            <a:fillRect/>
          </a:stretch>
        </p:blipFill>
        <p:spPr>
          <a:xfrm>
            <a:off x="457200" y="1828800"/>
            <a:ext cx="1788224" cy="576072"/>
          </a:xfrm>
          <a:prstGeom prst="rect">
            <a:avLst/>
          </a:prstGeom>
        </p:spPr>
      </p:pic>
    </p:spTree>
    <p:extLst>
      <p:ext uri="{BB962C8B-B14F-4D97-AF65-F5344CB8AC3E}">
        <p14:creationId xmlns:p14="http://schemas.microsoft.com/office/powerpoint/2010/main" val="958355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ver raspberry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86EDC8-2DBF-1D4A-B20F-045E4459C98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219704" cy="6858001"/>
          </a:xfrm>
          <a:prstGeom prst="rect">
            <a:avLst/>
          </a:prstGeom>
        </p:spPr>
      </p:pic>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lvl1pPr>
              <a:defRPr>
                <a:solidFill>
                  <a:schemeClr val="bg1"/>
                </a:solidFill>
              </a:defRPr>
            </a:lvl1p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lvl1pPr>
              <a:defRPr>
                <a:solidFill>
                  <a:schemeClr val="bg1"/>
                </a:solidFill>
              </a:defRPr>
            </a:lvl1pPr>
          </a:lstStyle>
          <a:p>
            <a:r>
              <a:rPr lang="en-US"/>
              <a:t>Presentation Title</a:t>
            </a:r>
          </a:p>
        </p:txBody>
      </p:sp>
      <p:sp>
        <p:nvSpPr>
          <p:cNvPr id="10" name="Text Placeholder 3">
            <a:extLst>
              <a:ext uri="{FF2B5EF4-FFF2-40B4-BE49-F238E27FC236}">
                <a16:creationId xmlns:a16="http://schemas.microsoft.com/office/drawing/2014/main" id="{84BA7778-668B-AF40-BCA4-FDC31F27B2D2}"/>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chemeClr val="bg1"/>
                </a:solidFill>
              </a:defRPr>
            </a:lvl1pPr>
          </a:lstStyle>
          <a:p>
            <a:r>
              <a:rPr lang="en-US" sz="1800"/>
              <a:t>Subtitle can go here / Presented by Name of Presenter</a:t>
            </a:r>
            <a:br>
              <a:rPr lang="en-US" sz="1800"/>
            </a:br>
            <a:r>
              <a:rPr lang="en-US" sz="1800"/>
              <a:t>Day / Month / Year</a:t>
            </a:r>
          </a:p>
        </p:txBody>
      </p:sp>
      <p:pic>
        <p:nvPicPr>
          <p:cNvPr id="11" name="Picture 10" descr="A picture containing drawing, light&#10;&#10;Description automatically generated">
            <a:extLst>
              <a:ext uri="{FF2B5EF4-FFF2-40B4-BE49-F238E27FC236}">
                <a16:creationId xmlns:a16="http://schemas.microsoft.com/office/drawing/2014/main" id="{91B74763-1B46-C547-8DBE-02DD4B71CFA0}"/>
              </a:ext>
            </a:extLst>
          </p:cNvPr>
          <p:cNvPicPr>
            <a:picLocks noChangeAspect="1"/>
          </p:cNvPicPr>
          <p:nvPr userDrawn="1"/>
        </p:nvPicPr>
        <p:blipFill>
          <a:blip r:embed="rId3"/>
          <a:stretch>
            <a:fillRect/>
          </a:stretch>
        </p:blipFill>
        <p:spPr>
          <a:xfrm>
            <a:off x="457200" y="1828800"/>
            <a:ext cx="1788224" cy="576072"/>
          </a:xfrm>
          <a:prstGeom prst="rect">
            <a:avLst/>
          </a:prstGeom>
        </p:spPr>
      </p:pic>
    </p:spTree>
    <p:extLst>
      <p:ext uri="{BB962C8B-B14F-4D97-AF65-F5344CB8AC3E}">
        <p14:creationId xmlns:p14="http://schemas.microsoft.com/office/powerpoint/2010/main" val="38552512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ver pink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FA9373-3C72-6146-94D9-87FB6528DC8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216680" cy="6858000"/>
          </a:xfrm>
          <a:prstGeom prst="rect">
            <a:avLst/>
          </a:prstGeom>
        </p:spPr>
      </p:pic>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lvl1pPr>
              <a:defRPr>
                <a:solidFill>
                  <a:schemeClr val="bg1"/>
                </a:solidFill>
              </a:defRPr>
            </a:lvl1p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lvl1pPr>
              <a:defRPr>
                <a:solidFill>
                  <a:schemeClr val="bg1"/>
                </a:solidFill>
              </a:defRPr>
            </a:lvl1pPr>
          </a:lstStyle>
          <a:p>
            <a:r>
              <a:rPr lang="en-US"/>
              <a:t>Presentation Title</a:t>
            </a:r>
          </a:p>
        </p:txBody>
      </p:sp>
      <p:sp>
        <p:nvSpPr>
          <p:cNvPr id="10" name="Text Placeholder 3">
            <a:extLst>
              <a:ext uri="{FF2B5EF4-FFF2-40B4-BE49-F238E27FC236}">
                <a16:creationId xmlns:a16="http://schemas.microsoft.com/office/drawing/2014/main" id="{AFFA86BA-F653-5F41-AEFB-E27CFE8685F0}"/>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chemeClr val="bg1"/>
                </a:solidFill>
              </a:defRPr>
            </a:lvl1pPr>
          </a:lstStyle>
          <a:p>
            <a:r>
              <a:rPr lang="en-US" sz="1800"/>
              <a:t>Subtitle can go here / Presented by Name of Presenter</a:t>
            </a:r>
            <a:br>
              <a:rPr lang="en-US" sz="1800"/>
            </a:br>
            <a:r>
              <a:rPr lang="en-US" sz="1800"/>
              <a:t>Day / Month / Year</a:t>
            </a:r>
          </a:p>
        </p:txBody>
      </p:sp>
      <p:pic>
        <p:nvPicPr>
          <p:cNvPr id="11" name="Picture 10" descr="A picture containing drawing, light&#10;&#10;Description automatically generated">
            <a:extLst>
              <a:ext uri="{FF2B5EF4-FFF2-40B4-BE49-F238E27FC236}">
                <a16:creationId xmlns:a16="http://schemas.microsoft.com/office/drawing/2014/main" id="{EE62D988-BCB3-A14F-BA15-0F3CA4F37599}"/>
              </a:ext>
            </a:extLst>
          </p:cNvPr>
          <p:cNvPicPr>
            <a:picLocks noChangeAspect="1"/>
          </p:cNvPicPr>
          <p:nvPr userDrawn="1"/>
        </p:nvPicPr>
        <p:blipFill>
          <a:blip r:embed="rId3"/>
          <a:stretch>
            <a:fillRect/>
          </a:stretch>
        </p:blipFill>
        <p:spPr>
          <a:xfrm>
            <a:off x="457200" y="1828800"/>
            <a:ext cx="1788224" cy="576072"/>
          </a:xfrm>
          <a:prstGeom prst="rect">
            <a:avLst/>
          </a:prstGeom>
        </p:spPr>
      </p:pic>
    </p:spTree>
    <p:extLst>
      <p:ext uri="{BB962C8B-B14F-4D97-AF65-F5344CB8AC3E}">
        <p14:creationId xmlns:p14="http://schemas.microsoft.com/office/powerpoint/2010/main" val="2068618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Title and Image">
    <p:spTree>
      <p:nvGrpSpPr>
        <p:cNvPr id="1" name=""/>
        <p:cNvGrpSpPr/>
        <p:nvPr/>
      </p:nvGrpSpPr>
      <p:grpSpPr>
        <a:xfrm>
          <a:off x="0" y="0"/>
          <a:ext cx="0" cy="0"/>
          <a:chOff x="0" y="0"/>
          <a:chExt cx="0" cy="0"/>
        </a:xfrm>
      </p:grpSpPr>
      <p:sp>
        <p:nvSpPr>
          <p:cNvPr id="3" name="Rectángulo: esquinas redondeadas 2">
            <a:extLst>
              <a:ext uri="{FF2B5EF4-FFF2-40B4-BE49-F238E27FC236}">
                <a16:creationId xmlns:a16="http://schemas.microsoft.com/office/drawing/2014/main" id="{A4358D56-DBFE-4815-A30D-5089D720BD10}"/>
              </a:ext>
            </a:extLst>
          </p:cNvPr>
          <p:cNvSpPr/>
          <p:nvPr userDrawn="1"/>
        </p:nvSpPr>
        <p:spPr>
          <a:xfrm>
            <a:off x="8592277" y="6003624"/>
            <a:ext cx="3599723" cy="875808"/>
          </a:xfrm>
          <a:prstGeom prst="round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400" dirty="0"/>
          </a:p>
        </p:txBody>
      </p:sp>
      <p:pic>
        <p:nvPicPr>
          <p:cNvPr id="6" name="Picture 5"/>
          <p:cNvPicPr>
            <a:picLocks noChangeAspect="1"/>
          </p:cNvPicPr>
          <p:nvPr userDrawn="1"/>
        </p:nvPicPr>
        <p:blipFill>
          <a:blip r:embed="rId2"/>
          <a:stretch>
            <a:fillRect/>
          </a:stretch>
        </p:blipFill>
        <p:spPr>
          <a:xfrm>
            <a:off x="0" y="484173"/>
            <a:ext cx="11741915" cy="6395259"/>
          </a:xfrm>
          <a:prstGeom prst="rect">
            <a:avLst/>
          </a:prstGeom>
        </p:spPr>
      </p:pic>
      <p:pic>
        <p:nvPicPr>
          <p:cNvPr id="7" name="Picture 6"/>
          <p:cNvPicPr>
            <a:picLocks noChangeAspect="1"/>
          </p:cNvPicPr>
          <p:nvPr userDrawn="1"/>
        </p:nvPicPr>
        <p:blipFill rotWithShape="1">
          <a:blip r:embed="rId3"/>
          <a:srcRect t="4896"/>
          <a:stretch/>
        </p:blipFill>
        <p:spPr>
          <a:xfrm>
            <a:off x="-8192" y="1"/>
            <a:ext cx="11748011" cy="6161315"/>
          </a:xfrm>
          <a:prstGeom prst="rect">
            <a:avLst/>
          </a:prstGeom>
        </p:spPr>
      </p:pic>
      <p:sp>
        <p:nvSpPr>
          <p:cNvPr id="15" name="Picture Placeholder 14"/>
          <p:cNvSpPr>
            <a:spLocks noGrp="1"/>
          </p:cNvSpPr>
          <p:nvPr>
            <p:ph type="pic" sz="quarter" idx="12"/>
          </p:nvPr>
        </p:nvSpPr>
        <p:spPr>
          <a:xfrm>
            <a:off x="-2" y="-2381"/>
            <a:ext cx="11739819" cy="5521833"/>
          </a:xfrm>
          <a:custGeom>
            <a:avLst/>
            <a:gdLst>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1397894 w 11745914"/>
              <a:gd name="connsiteY8"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23864 w 11745914"/>
              <a:gd name="connsiteY8" fmla="*/ 395288 h 5760000"/>
              <a:gd name="connsiteX9" fmla="*/ 1397894 w 11745914"/>
              <a:gd name="connsiteY9"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23864 w 11745914"/>
              <a:gd name="connsiteY8" fmla="*/ 395288 h 5760000"/>
              <a:gd name="connsiteX9" fmla="*/ 1397894 w 11745914"/>
              <a:gd name="connsiteY9" fmla="*/ 0 h 5760000"/>
              <a:gd name="connsiteX0" fmla="*/ 1483623 w 11831643"/>
              <a:gd name="connsiteY0" fmla="*/ 86592 h 5846592"/>
              <a:gd name="connsiteX1" fmla="*/ 11831643 w 11831643"/>
              <a:gd name="connsiteY1" fmla="*/ 86592 h 5846592"/>
              <a:gd name="connsiteX2" fmla="*/ 11831643 w 11831643"/>
              <a:gd name="connsiteY2" fmla="*/ 86592 h 5846592"/>
              <a:gd name="connsiteX3" fmla="*/ 11831643 w 11831643"/>
              <a:gd name="connsiteY3" fmla="*/ 4448698 h 5846592"/>
              <a:gd name="connsiteX4" fmla="*/ 10433749 w 11831643"/>
              <a:gd name="connsiteY4" fmla="*/ 5846592 h 5846592"/>
              <a:gd name="connsiteX5" fmla="*/ 85729 w 11831643"/>
              <a:gd name="connsiteY5" fmla="*/ 5846592 h 5846592"/>
              <a:gd name="connsiteX6" fmla="*/ 85729 w 11831643"/>
              <a:gd name="connsiteY6" fmla="*/ 5846592 h 5846592"/>
              <a:gd name="connsiteX7" fmla="*/ 85729 w 11831643"/>
              <a:gd name="connsiteY7" fmla="*/ 1484486 h 5846592"/>
              <a:gd name="connsiteX8" fmla="*/ 90493 w 11831643"/>
              <a:gd name="connsiteY8" fmla="*/ 91355 h 5846592"/>
              <a:gd name="connsiteX9" fmla="*/ 1483623 w 11831643"/>
              <a:gd name="connsiteY9" fmla="*/ 86592 h 5846592"/>
              <a:gd name="connsiteX0" fmla="*/ 1483623 w 11831643"/>
              <a:gd name="connsiteY0" fmla="*/ 0 h 5760000"/>
              <a:gd name="connsiteX1" fmla="*/ 11831643 w 11831643"/>
              <a:gd name="connsiteY1" fmla="*/ 0 h 5760000"/>
              <a:gd name="connsiteX2" fmla="*/ 11831643 w 11831643"/>
              <a:gd name="connsiteY2" fmla="*/ 0 h 5760000"/>
              <a:gd name="connsiteX3" fmla="*/ 11831643 w 11831643"/>
              <a:gd name="connsiteY3" fmla="*/ 4362106 h 5760000"/>
              <a:gd name="connsiteX4" fmla="*/ 10433749 w 11831643"/>
              <a:gd name="connsiteY4" fmla="*/ 5760000 h 5760000"/>
              <a:gd name="connsiteX5" fmla="*/ 85729 w 11831643"/>
              <a:gd name="connsiteY5" fmla="*/ 5760000 h 5760000"/>
              <a:gd name="connsiteX6" fmla="*/ 85729 w 11831643"/>
              <a:gd name="connsiteY6" fmla="*/ 5760000 h 5760000"/>
              <a:gd name="connsiteX7" fmla="*/ 85729 w 11831643"/>
              <a:gd name="connsiteY7" fmla="*/ 1397894 h 5760000"/>
              <a:gd name="connsiteX8" fmla="*/ 90493 w 11831643"/>
              <a:gd name="connsiteY8" fmla="*/ 4763 h 5760000"/>
              <a:gd name="connsiteX9" fmla="*/ 1483623 w 11831643"/>
              <a:gd name="connsiteY9"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764 w 11745914"/>
              <a:gd name="connsiteY8" fmla="*/ 4763 h 5760000"/>
              <a:gd name="connsiteX9" fmla="*/ 1397894 w 11745914"/>
              <a:gd name="connsiteY9" fmla="*/ 0 h 5760000"/>
              <a:gd name="connsiteX0" fmla="*/ 1397894 w 11745914"/>
              <a:gd name="connsiteY0" fmla="*/ 2381 h 5762381"/>
              <a:gd name="connsiteX1" fmla="*/ 11745914 w 11745914"/>
              <a:gd name="connsiteY1" fmla="*/ 2381 h 5762381"/>
              <a:gd name="connsiteX2" fmla="*/ 11745914 w 11745914"/>
              <a:gd name="connsiteY2" fmla="*/ 2381 h 5762381"/>
              <a:gd name="connsiteX3" fmla="*/ 11745914 w 11745914"/>
              <a:gd name="connsiteY3" fmla="*/ 4364487 h 5762381"/>
              <a:gd name="connsiteX4" fmla="*/ 10348020 w 11745914"/>
              <a:gd name="connsiteY4" fmla="*/ 5762381 h 5762381"/>
              <a:gd name="connsiteX5" fmla="*/ 0 w 11745914"/>
              <a:gd name="connsiteY5" fmla="*/ 5762381 h 5762381"/>
              <a:gd name="connsiteX6" fmla="*/ 0 w 11745914"/>
              <a:gd name="connsiteY6" fmla="*/ 5762381 h 5762381"/>
              <a:gd name="connsiteX7" fmla="*/ 0 w 11745914"/>
              <a:gd name="connsiteY7" fmla="*/ 1400275 h 5762381"/>
              <a:gd name="connsiteX8" fmla="*/ 2382 w 11745914"/>
              <a:gd name="connsiteY8" fmla="*/ 0 h 5762381"/>
              <a:gd name="connsiteX9" fmla="*/ 1397894 w 11745914"/>
              <a:gd name="connsiteY9" fmla="*/ 2381 h 5762381"/>
              <a:gd name="connsiteX0" fmla="*/ 1397894 w 11745914"/>
              <a:gd name="connsiteY0" fmla="*/ 2381 h 5762381"/>
              <a:gd name="connsiteX1" fmla="*/ 11745914 w 11745914"/>
              <a:gd name="connsiteY1" fmla="*/ 2381 h 5762381"/>
              <a:gd name="connsiteX2" fmla="*/ 11745914 w 11745914"/>
              <a:gd name="connsiteY2" fmla="*/ 2381 h 5762381"/>
              <a:gd name="connsiteX3" fmla="*/ 11745914 w 11745914"/>
              <a:gd name="connsiteY3" fmla="*/ 2440437 h 5762381"/>
              <a:gd name="connsiteX4" fmla="*/ 10348020 w 11745914"/>
              <a:gd name="connsiteY4" fmla="*/ 5762381 h 5762381"/>
              <a:gd name="connsiteX5" fmla="*/ 0 w 11745914"/>
              <a:gd name="connsiteY5" fmla="*/ 5762381 h 5762381"/>
              <a:gd name="connsiteX6" fmla="*/ 0 w 11745914"/>
              <a:gd name="connsiteY6" fmla="*/ 5762381 h 5762381"/>
              <a:gd name="connsiteX7" fmla="*/ 0 w 11745914"/>
              <a:gd name="connsiteY7" fmla="*/ 1400275 h 5762381"/>
              <a:gd name="connsiteX8" fmla="*/ 2382 w 11745914"/>
              <a:gd name="connsiteY8" fmla="*/ 0 h 5762381"/>
              <a:gd name="connsiteX9" fmla="*/ 1397894 w 11745914"/>
              <a:gd name="connsiteY9" fmla="*/ 2381 h 5762381"/>
              <a:gd name="connsiteX0" fmla="*/ 1397894 w 11745914"/>
              <a:gd name="connsiteY0" fmla="*/ 2381 h 5781431"/>
              <a:gd name="connsiteX1" fmla="*/ 11745914 w 11745914"/>
              <a:gd name="connsiteY1" fmla="*/ 2381 h 5781431"/>
              <a:gd name="connsiteX2" fmla="*/ 11745914 w 11745914"/>
              <a:gd name="connsiteY2" fmla="*/ 2381 h 5781431"/>
              <a:gd name="connsiteX3" fmla="*/ 11745914 w 11745914"/>
              <a:gd name="connsiteY3" fmla="*/ 2440437 h 5781431"/>
              <a:gd name="connsiteX4" fmla="*/ 7795320 w 11745914"/>
              <a:gd name="connsiteY4" fmla="*/ 5781431 h 5781431"/>
              <a:gd name="connsiteX5" fmla="*/ 0 w 11745914"/>
              <a:gd name="connsiteY5" fmla="*/ 5762381 h 5781431"/>
              <a:gd name="connsiteX6" fmla="*/ 0 w 11745914"/>
              <a:gd name="connsiteY6" fmla="*/ 5762381 h 5781431"/>
              <a:gd name="connsiteX7" fmla="*/ 0 w 11745914"/>
              <a:gd name="connsiteY7" fmla="*/ 1400275 h 5781431"/>
              <a:gd name="connsiteX8" fmla="*/ 2382 w 11745914"/>
              <a:gd name="connsiteY8" fmla="*/ 0 h 5781431"/>
              <a:gd name="connsiteX9" fmla="*/ 1397894 w 11745914"/>
              <a:gd name="connsiteY9" fmla="*/ 2381 h 5781431"/>
              <a:gd name="connsiteX0" fmla="*/ 1397894 w 11745914"/>
              <a:gd name="connsiteY0" fmla="*/ 2381 h 5781431"/>
              <a:gd name="connsiteX1" fmla="*/ 11745914 w 11745914"/>
              <a:gd name="connsiteY1" fmla="*/ 2381 h 5781431"/>
              <a:gd name="connsiteX2" fmla="*/ 11745914 w 11745914"/>
              <a:gd name="connsiteY2" fmla="*/ 2381 h 5781431"/>
              <a:gd name="connsiteX3" fmla="*/ 11745914 w 11745914"/>
              <a:gd name="connsiteY3" fmla="*/ 2440437 h 5781431"/>
              <a:gd name="connsiteX4" fmla="*/ 7795320 w 11745914"/>
              <a:gd name="connsiteY4" fmla="*/ 5781431 h 5781431"/>
              <a:gd name="connsiteX5" fmla="*/ 0 w 11745914"/>
              <a:gd name="connsiteY5" fmla="*/ 5762381 h 5781431"/>
              <a:gd name="connsiteX6" fmla="*/ 0 w 11745914"/>
              <a:gd name="connsiteY6" fmla="*/ 5762381 h 5781431"/>
              <a:gd name="connsiteX7" fmla="*/ 0 w 11745914"/>
              <a:gd name="connsiteY7" fmla="*/ 1400275 h 5781431"/>
              <a:gd name="connsiteX8" fmla="*/ 2382 w 11745914"/>
              <a:gd name="connsiteY8" fmla="*/ 0 h 5781431"/>
              <a:gd name="connsiteX9" fmla="*/ 1397894 w 11745914"/>
              <a:gd name="connsiteY9" fmla="*/ 2381 h 578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5914" h="5781431">
                <a:moveTo>
                  <a:pt x="1397894" y="2381"/>
                </a:moveTo>
                <a:lnTo>
                  <a:pt x="11745914" y="2381"/>
                </a:lnTo>
                <a:lnTo>
                  <a:pt x="11745914" y="2381"/>
                </a:lnTo>
                <a:lnTo>
                  <a:pt x="11745914" y="2440437"/>
                </a:lnTo>
                <a:cubicBezTo>
                  <a:pt x="11745914" y="3212473"/>
                  <a:pt x="10529506" y="5781431"/>
                  <a:pt x="7795320" y="5781431"/>
                </a:cubicBezTo>
                <a:lnTo>
                  <a:pt x="0" y="5762381"/>
                </a:lnTo>
                <a:lnTo>
                  <a:pt x="0" y="5762381"/>
                </a:lnTo>
                <a:lnTo>
                  <a:pt x="0" y="1400275"/>
                </a:lnTo>
                <a:lnTo>
                  <a:pt x="2382" y="0"/>
                </a:lnTo>
                <a:lnTo>
                  <a:pt x="1397894" y="2381"/>
                </a:lnTo>
                <a:close/>
              </a:path>
            </a:pathLst>
          </a:custGeom>
        </p:spPr>
        <p:txBody>
          <a:bodyPr/>
          <a:lstStyle/>
          <a:p>
            <a:r>
              <a:rPr lang="en-US" dirty="0"/>
              <a:t>Drag picture to placeholder or click icon to add</a:t>
            </a:r>
            <a:endParaRPr lang="en-GB" dirty="0"/>
          </a:p>
        </p:txBody>
      </p:sp>
      <p:sp>
        <p:nvSpPr>
          <p:cNvPr id="2" name="Title 1"/>
          <p:cNvSpPr>
            <a:spLocks noGrp="1"/>
          </p:cNvSpPr>
          <p:nvPr>
            <p:ph type="title"/>
          </p:nvPr>
        </p:nvSpPr>
        <p:spPr>
          <a:xfrm>
            <a:off x="468000" y="528036"/>
            <a:ext cx="6957371" cy="705855"/>
          </a:xfrm>
        </p:spPr>
        <p:txBody>
          <a:bodyPr/>
          <a:lstStyle/>
          <a:p>
            <a:r>
              <a:rPr lang="en-US"/>
              <a:t>Click to edit Master title style</a:t>
            </a:r>
            <a:endParaRPr lang="en-GB" dirty="0"/>
          </a:p>
        </p:txBody>
      </p:sp>
    </p:spTree>
    <p:extLst>
      <p:ext uri="{BB962C8B-B14F-4D97-AF65-F5344CB8AC3E}">
        <p14:creationId xmlns:p14="http://schemas.microsoft.com/office/powerpoint/2010/main" val="40460533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Date Placeholder 2"/>
          <p:cNvSpPr>
            <a:spLocks noGrp="1"/>
          </p:cNvSpPr>
          <p:nvPr>
            <p:ph type="dt" sz="half" idx="10"/>
          </p:nvPr>
        </p:nvSpPr>
        <p:spPr/>
        <p:txBody>
          <a:bodyPr/>
          <a:lstStyle/>
          <a:p>
            <a:fld id="{12B4AD11-B37F-49CE-A271-259CFDDDB0BC}" type="datetime1">
              <a:rPr lang="en-GB" smtClean="0"/>
              <a:t>08/04/2021</a:t>
            </a:fld>
            <a:endParaRPr lang="en-GB"/>
          </a:p>
        </p:txBody>
      </p:sp>
      <p:sp>
        <p:nvSpPr>
          <p:cNvPr id="4" name="Footer Placeholder 4">
            <a:extLst>
              <a:ext uri="{FF2B5EF4-FFF2-40B4-BE49-F238E27FC236}">
                <a16:creationId xmlns:a16="http://schemas.microsoft.com/office/drawing/2014/main" id="{10BD2495-551F-4735-94FA-14B24082A55D}"/>
              </a:ext>
            </a:extLst>
          </p:cNvPr>
          <p:cNvSpPr>
            <a:spLocks noGrp="1"/>
          </p:cNvSpPr>
          <p:nvPr>
            <p:ph type="ftr" sz="quarter" idx="3"/>
          </p:nvPr>
        </p:nvSpPr>
        <p:spPr>
          <a:xfrm>
            <a:off x="2240812" y="6405118"/>
            <a:ext cx="6114625" cy="216000"/>
          </a:xfrm>
          <a:prstGeom prst="rect">
            <a:avLst/>
          </a:prstGeom>
        </p:spPr>
        <p:txBody>
          <a:bodyPr vert="horz" lIns="0" tIns="0" rIns="0" bIns="0" rtlCol="0" anchor="t" anchorCtr="0">
            <a:noAutofit/>
          </a:bodyPr>
          <a:lstStyle>
            <a:lvl1pPr algn="l">
              <a:defRPr sz="1000">
                <a:solidFill>
                  <a:schemeClr val="accent1"/>
                </a:solidFill>
              </a:defRPr>
            </a:lvl1pPr>
          </a:lstStyle>
          <a:p>
            <a:r>
              <a:rPr lang="en-GB" dirty="0"/>
              <a:t>Private and confidential     Presentation Title</a:t>
            </a:r>
          </a:p>
        </p:txBody>
      </p:sp>
    </p:spTree>
    <p:extLst>
      <p:ext uri="{BB962C8B-B14F-4D97-AF65-F5344CB8AC3E}">
        <p14:creationId xmlns:p14="http://schemas.microsoft.com/office/powerpoint/2010/main" val="31408928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ction divider w/background imag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46DE7F1-20DD-E045-8454-310B406DC856}"/>
              </a:ext>
            </a:extLst>
          </p:cNvPr>
          <p:cNvPicPr>
            <a:picLocks noChangeAspect="1"/>
          </p:cNvPicPr>
          <p:nvPr userDrawn="1"/>
        </p:nvPicPr>
        <p:blipFill>
          <a:blip r:embed="rId2"/>
          <a:srcRect/>
          <a:stretch/>
        </p:blipFill>
        <p:spPr>
          <a:xfrm>
            <a:off x="6350" y="0"/>
            <a:ext cx="12179300" cy="6858000"/>
          </a:xfrm>
          <a:prstGeom prst="rect">
            <a:avLst/>
          </a:prstGeom>
        </p:spPr>
      </p:pic>
      <p:sp>
        <p:nvSpPr>
          <p:cNvPr id="15" name="Rectangle 14">
            <a:extLst>
              <a:ext uri="{FF2B5EF4-FFF2-40B4-BE49-F238E27FC236}">
                <a16:creationId xmlns:a16="http://schemas.microsoft.com/office/drawing/2014/main" id="{E7014E54-F444-DF4E-B5EB-464C87A967BF}"/>
              </a:ext>
            </a:extLst>
          </p:cNvPr>
          <p:cNvSpPr/>
          <p:nvPr userDrawn="1"/>
        </p:nvSpPr>
        <p:spPr>
          <a:xfrm>
            <a:off x="-1" y="1"/>
            <a:ext cx="12192000" cy="6858000"/>
          </a:xfrm>
          <a:prstGeom prst="rect">
            <a:avLst/>
          </a:prstGeom>
          <a:gradFill flip="none" rotWithShape="1">
            <a:gsLst>
              <a:gs pos="100000">
                <a:schemeClr val="accent1">
                  <a:lumMod val="0"/>
                  <a:lumOff val="100000"/>
                  <a:alpha val="90000"/>
                </a:schemeClr>
              </a:gs>
              <a:gs pos="54000">
                <a:schemeClr val="bg1">
                  <a:alpha val="3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ECD03521-9C8E-E54D-8C05-C7B7B85D1C66}"/>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8" name="Text Placeholder 6">
            <a:extLst>
              <a:ext uri="{FF2B5EF4-FFF2-40B4-BE49-F238E27FC236}">
                <a16:creationId xmlns:a16="http://schemas.microsoft.com/office/drawing/2014/main" id="{357CA97F-C1B7-AD45-A9D8-957B5D76287C}"/>
              </a:ext>
            </a:extLst>
          </p:cNvPr>
          <p:cNvSpPr>
            <a:spLocks noGrp="1"/>
          </p:cNvSpPr>
          <p:nvPr>
            <p:ph type="body" sz="quarter" idx="20" hasCustomPrompt="1"/>
          </p:nvPr>
        </p:nvSpPr>
        <p:spPr>
          <a:xfrm>
            <a:off x="6126480" y="3657600"/>
            <a:ext cx="5443537" cy="742208"/>
          </a:xfrm>
        </p:spPr>
        <p:txBody>
          <a:bodyPr>
            <a:normAutofit/>
          </a:bodyPr>
          <a:lstStyle>
            <a:lvl1pPr marL="0" indent="0">
              <a:buFontTx/>
              <a:buNone/>
              <a:defRPr sz="1800">
                <a:solidFill>
                  <a:srgbClr val="63666A"/>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sp>
        <p:nvSpPr>
          <p:cNvPr id="10" name="Title 9">
            <a:extLst>
              <a:ext uri="{FF2B5EF4-FFF2-40B4-BE49-F238E27FC236}">
                <a16:creationId xmlns:a16="http://schemas.microsoft.com/office/drawing/2014/main" id="{CCE0A8F2-E580-4D43-8578-44281FE171D3}"/>
              </a:ext>
            </a:extLst>
          </p:cNvPr>
          <p:cNvSpPr>
            <a:spLocks noGrp="1"/>
          </p:cNvSpPr>
          <p:nvPr>
            <p:ph type="title" hasCustomPrompt="1"/>
          </p:nvPr>
        </p:nvSpPr>
        <p:spPr>
          <a:xfrm>
            <a:off x="6126480" y="2743200"/>
            <a:ext cx="5636820" cy="742208"/>
          </a:xfrm>
        </p:spPr>
        <p:txBody>
          <a:bodyPr>
            <a:noAutofit/>
          </a:bodyPr>
          <a:lstStyle/>
          <a:p>
            <a:r>
              <a:rPr lang="en-US"/>
              <a:t>Section Name</a:t>
            </a:r>
          </a:p>
        </p:txBody>
      </p:sp>
      <p:pic>
        <p:nvPicPr>
          <p:cNvPr id="16" name="Picture 15" descr="A close up of a sign&#10;&#10;Description automatically generated">
            <a:extLst>
              <a:ext uri="{FF2B5EF4-FFF2-40B4-BE49-F238E27FC236}">
                <a16:creationId xmlns:a16="http://schemas.microsoft.com/office/drawing/2014/main" id="{23B53139-6511-EE46-9B3B-5EC771F2579A}"/>
              </a:ext>
            </a:extLst>
          </p:cNvPr>
          <p:cNvPicPr>
            <a:picLocks noChangeAspect="1"/>
          </p:cNvPicPr>
          <p:nvPr userDrawn="1"/>
        </p:nvPicPr>
        <p:blipFill>
          <a:blip r:embed="rId3"/>
          <a:stretch>
            <a:fillRect/>
          </a:stretch>
        </p:blipFill>
        <p:spPr>
          <a:xfrm>
            <a:off x="9776341" y="5919880"/>
            <a:ext cx="2075688" cy="668678"/>
          </a:xfrm>
          <a:prstGeom prst="rect">
            <a:avLst/>
          </a:prstGeom>
        </p:spPr>
      </p:pic>
    </p:spTree>
    <p:extLst>
      <p:ext uri="{BB962C8B-B14F-4D97-AF65-F5344CB8AC3E}">
        <p14:creationId xmlns:p14="http://schemas.microsoft.com/office/powerpoint/2010/main" val="227864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mage">
    <p:spTree>
      <p:nvGrpSpPr>
        <p:cNvPr id="1" name=""/>
        <p:cNvGrpSpPr/>
        <p:nvPr/>
      </p:nvGrpSpPr>
      <p:grpSpPr>
        <a:xfrm>
          <a:off x="0" y="0"/>
          <a:ext cx="0" cy="0"/>
          <a:chOff x="0" y="0"/>
          <a:chExt cx="0" cy="0"/>
        </a:xfrm>
      </p:grpSpPr>
      <p:sp>
        <p:nvSpPr>
          <p:cNvPr id="9" name="Picture Placeholder 4">
            <a:extLst>
              <a:ext uri="{FF2B5EF4-FFF2-40B4-BE49-F238E27FC236}">
                <a16:creationId xmlns:a16="http://schemas.microsoft.com/office/drawing/2014/main" id="{C98DCD82-AC50-1D4B-9401-675736F456CA}"/>
              </a:ext>
            </a:extLst>
          </p:cNvPr>
          <p:cNvSpPr>
            <a:spLocks noGrp="1"/>
          </p:cNvSpPr>
          <p:nvPr>
            <p:ph type="pic" sz="quarter" idx="14" hasCustomPrompt="1"/>
          </p:nvPr>
        </p:nvSpPr>
        <p:spPr>
          <a:xfrm>
            <a:off x="0" y="0"/>
            <a:ext cx="6007100" cy="6858000"/>
          </a:xfrm>
        </p:spPr>
        <p:txBody>
          <a:bodyPr anchor="ctr"/>
          <a:lstStyle>
            <a:lvl1pPr algn="ctr">
              <a:defRPr b="1">
                <a:solidFill>
                  <a:schemeClr val="accent4"/>
                </a:solidFill>
              </a:defRPr>
            </a:lvl1pPr>
          </a:lstStyle>
          <a:p>
            <a:r>
              <a:rPr lang="en-US"/>
              <a:t>[insert image here]</a:t>
            </a:r>
          </a:p>
        </p:txBody>
      </p:sp>
      <p:sp>
        <p:nvSpPr>
          <p:cNvPr id="16" name="Footer Placeholder 4">
            <a:extLst>
              <a:ext uri="{FF2B5EF4-FFF2-40B4-BE49-F238E27FC236}">
                <a16:creationId xmlns:a16="http://schemas.microsoft.com/office/drawing/2014/main" id="{C2496612-2F39-3548-9C30-ECCEE473D587}"/>
              </a:ext>
            </a:extLst>
          </p:cNvPr>
          <p:cNvSpPr txBox="1">
            <a:spLocks/>
          </p:cNvSpPr>
          <p:nvPr userDrawn="1"/>
        </p:nvSpPr>
        <p:spPr>
          <a:xfrm>
            <a:off x="6340979" y="6210103"/>
            <a:ext cx="5464243" cy="528030"/>
          </a:xfrm>
          <a:prstGeom prst="rect">
            <a:avLst/>
          </a:prstGeom>
        </p:spPr>
        <p:txBody>
          <a:bodyPr vert="horz" lIns="0" tIns="0" rIns="0" bIns="0" rtlCol="0" anchor="t" anchorCtr="0"/>
          <a:lstStyle>
            <a:defPPr>
              <a:defRPr lang="en-US"/>
            </a:defPPr>
            <a:lvl1pPr marL="0" algn="l" defTabSz="914400" rtl="0" eaLnBrk="1" latinLnBrk="0" hangingPunct="1">
              <a:defRPr sz="650" kern="1200">
                <a:solidFill>
                  <a:schemeClr val="bg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a:p>
            <a:endParaRPr lang="en-US"/>
          </a:p>
        </p:txBody>
      </p:sp>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a:xfrm>
            <a:off x="6400800" y="6117022"/>
            <a:ext cx="5638801" cy="447736"/>
          </a:xfrm>
        </p:spPr>
        <p:txBody>
          <a:body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a:xfrm>
            <a:off x="6400799" y="3154680"/>
            <a:ext cx="5638801" cy="1325563"/>
          </a:xfrm>
        </p:spPr>
        <p:txBody>
          <a:bodyPr/>
          <a:lstStyle/>
          <a:p>
            <a:r>
              <a:rPr lang="en-US"/>
              <a:t>Presentation Title</a:t>
            </a:r>
          </a:p>
        </p:txBody>
      </p:sp>
      <p:sp>
        <p:nvSpPr>
          <p:cNvPr id="11" name="Text Placeholder 3">
            <a:extLst>
              <a:ext uri="{FF2B5EF4-FFF2-40B4-BE49-F238E27FC236}">
                <a16:creationId xmlns:a16="http://schemas.microsoft.com/office/drawing/2014/main" id="{44C9AD44-6DD3-CF45-9639-CF98ADF96DDA}"/>
              </a:ext>
            </a:extLst>
          </p:cNvPr>
          <p:cNvSpPr>
            <a:spLocks noGrp="1"/>
          </p:cNvSpPr>
          <p:nvPr>
            <p:ph type="body" sz="quarter" idx="11" hasCustomPrompt="1"/>
          </p:nvPr>
        </p:nvSpPr>
        <p:spPr>
          <a:xfrm>
            <a:off x="6400800" y="4572001"/>
            <a:ext cx="5638801"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rgbClr val="63666A"/>
                </a:solidFill>
              </a:defRPr>
            </a:lvl1pPr>
          </a:lstStyle>
          <a:p>
            <a:r>
              <a:rPr lang="en-US" sz="1800"/>
              <a:t>Subtitle can go here / Presented by Name of Presenter</a:t>
            </a:r>
            <a:br>
              <a:rPr lang="en-US" sz="1800"/>
            </a:br>
            <a:r>
              <a:rPr lang="en-US" sz="1800"/>
              <a:t>Day / Month / Year</a:t>
            </a:r>
          </a:p>
        </p:txBody>
      </p:sp>
      <p:pic>
        <p:nvPicPr>
          <p:cNvPr id="20" name="Picture 19" descr="A close up of a sign&#10;&#10;Description automatically generated">
            <a:extLst>
              <a:ext uri="{FF2B5EF4-FFF2-40B4-BE49-F238E27FC236}">
                <a16:creationId xmlns:a16="http://schemas.microsoft.com/office/drawing/2014/main" id="{401EF566-4944-5D46-B649-C4FBA8F40B8A}"/>
              </a:ext>
            </a:extLst>
          </p:cNvPr>
          <p:cNvPicPr>
            <a:picLocks noChangeAspect="1"/>
          </p:cNvPicPr>
          <p:nvPr userDrawn="1"/>
        </p:nvPicPr>
        <p:blipFill>
          <a:blip r:embed="rId2"/>
          <a:stretch>
            <a:fillRect/>
          </a:stretch>
        </p:blipFill>
        <p:spPr>
          <a:xfrm>
            <a:off x="6400800" y="1828800"/>
            <a:ext cx="1788224" cy="576072"/>
          </a:xfrm>
          <a:prstGeom prst="rect">
            <a:avLst/>
          </a:prstGeom>
        </p:spPr>
      </p:pic>
    </p:spTree>
    <p:extLst>
      <p:ext uri="{BB962C8B-B14F-4D97-AF65-F5344CB8AC3E}">
        <p14:creationId xmlns:p14="http://schemas.microsoft.com/office/powerpoint/2010/main" val="41529894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divider w/image">
    <p:spTree>
      <p:nvGrpSpPr>
        <p:cNvPr id="1" name=""/>
        <p:cNvGrpSpPr/>
        <p:nvPr/>
      </p:nvGrpSpPr>
      <p:grpSpPr>
        <a:xfrm>
          <a:off x="0" y="0"/>
          <a:ext cx="0" cy="0"/>
          <a:chOff x="0" y="0"/>
          <a:chExt cx="0" cy="0"/>
        </a:xfrm>
      </p:grpSpPr>
      <p:sp>
        <p:nvSpPr>
          <p:cNvPr id="9" name="Picture Placeholder 4">
            <a:extLst>
              <a:ext uri="{FF2B5EF4-FFF2-40B4-BE49-F238E27FC236}">
                <a16:creationId xmlns:a16="http://schemas.microsoft.com/office/drawing/2014/main" id="{C98DCD82-AC50-1D4B-9401-675736F456CA}"/>
              </a:ext>
            </a:extLst>
          </p:cNvPr>
          <p:cNvSpPr>
            <a:spLocks noGrp="1"/>
          </p:cNvSpPr>
          <p:nvPr>
            <p:ph type="pic" sz="quarter" idx="14" hasCustomPrompt="1"/>
          </p:nvPr>
        </p:nvSpPr>
        <p:spPr>
          <a:xfrm>
            <a:off x="0" y="0"/>
            <a:ext cx="6007100" cy="6858000"/>
          </a:xfrm>
        </p:spPr>
        <p:txBody>
          <a:bodyPr anchor="ctr"/>
          <a:lstStyle>
            <a:lvl1pPr marL="0" indent="0" algn="ctr">
              <a:buFontTx/>
              <a:buNone/>
              <a:defRPr b="1">
                <a:solidFill>
                  <a:srgbClr val="E63888"/>
                </a:solidFill>
              </a:defRPr>
            </a:lvl1pPr>
          </a:lstStyle>
          <a:p>
            <a:r>
              <a:rPr lang="en-US"/>
              <a:t>[insert image here]</a:t>
            </a:r>
          </a:p>
        </p:txBody>
      </p:sp>
      <p:sp>
        <p:nvSpPr>
          <p:cNvPr id="4" name="Footer Placeholder 3">
            <a:extLst>
              <a:ext uri="{FF2B5EF4-FFF2-40B4-BE49-F238E27FC236}">
                <a16:creationId xmlns:a16="http://schemas.microsoft.com/office/drawing/2014/main" id="{841F6B1E-8D9B-6C4B-8541-C6F7C1E3E8E4}"/>
              </a:ext>
            </a:extLst>
          </p:cNvPr>
          <p:cNvSpPr>
            <a:spLocks noGrp="1"/>
          </p:cNvSpPr>
          <p:nvPr>
            <p:ph type="ftr" sz="quarter" idx="15"/>
          </p:nvPr>
        </p:nvSpPr>
        <p:spPr/>
        <p:txBody>
          <a:bodyPr/>
          <a:lstStyle>
            <a:lvl1pPr>
              <a:defRPr>
                <a:solidFill>
                  <a:schemeClr val="bg1"/>
                </a:solidFill>
              </a:defRPr>
            </a:lvl1p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12" name="Title 7">
            <a:extLst>
              <a:ext uri="{FF2B5EF4-FFF2-40B4-BE49-F238E27FC236}">
                <a16:creationId xmlns:a16="http://schemas.microsoft.com/office/drawing/2014/main" id="{14A07C41-FC3C-CB47-BC7F-44A5128856AA}"/>
              </a:ext>
            </a:extLst>
          </p:cNvPr>
          <p:cNvSpPr>
            <a:spLocks noGrp="1"/>
          </p:cNvSpPr>
          <p:nvPr>
            <p:ph type="title" hasCustomPrompt="1"/>
          </p:nvPr>
        </p:nvSpPr>
        <p:spPr>
          <a:xfrm>
            <a:off x="6464300" y="1857737"/>
            <a:ext cx="5270500" cy="2194245"/>
          </a:xfrm>
        </p:spPr>
        <p:txBody>
          <a:bodyPr/>
          <a:lstStyle>
            <a:lvl1pPr algn="ctr">
              <a:defRPr/>
            </a:lvl1pPr>
          </a:lstStyle>
          <a:p>
            <a:r>
              <a:rPr lang="en-US"/>
              <a:t>Longer</a:t>
            </a:r>
            <a:br>
              <a:rPr lang="en-US"/>
            </a:br>
            <a:r>
              <a:rPr lang="en-US"/>
              <a:t>Section </a:t>
            </a:r>
            <a:br>
              <a:rPr lang="en-US"/>
            </a:br>
            <a:r>
              <a:rPr lang="en-US"/>
              <a:t>Name</a:t>
            </a:r>
          </a:p>
        </p:txBody>
      </p:sp>
      <p:sp>
        <p:nvSpPr>
          <p:cNvPr id="14" name="Text Placeholder 13">
            <a:extLst>
              <a:ext uri="{FF2B5EF4-FFF2-40B4-BE49-F238E27FC236}">
                <a16:creationId xmlns:a16="http://schemas.microsoft.com/office/drawing/2014/main" id="{57263417-398F-A149-B26F-CDD4E3DC51A1}"/>
              </a:ext>
            </a:extLst>
          </p:cNvPr>
          <p:cNvSpPr>
            <a:spLocks noGrp="1"/>
          </p:cNvSpPr>
          <p:nvPr>
            <p:ph type="body" sz="quarter" idx="21" hasCustomPrompt="1"/>
          </p:nvPr>
        </p:nvSpPr>
        <p:spPr>
          <a:xfrm>
            <a:off x="6464300" y="4142232"/>
            <a:ext cx="5270500" cy="798512"/>
          </a:xfrm>
        </p:spPr>
        <p:txBody>
          <a:bodyPr>
            <a:normAutofit/>
          </a:bodyPr>
          <a:lstStyle>
            <a:lvl1pPr algn="ctr">
              <a:defRPr sz="1800"/>
            </a:lvl1pPr>
          </a:lstStyle>
          <a:p>
            <a:pPr lvl="0"/>
            <a:r>
              <a:rPr lang="en-US"/>
              <a:t>Subtitle can go here in 18pt</a:t>
            </a:r>
          </a:p>
        </p:txBody>
      </p:sp>
    </p:spTree>
    <p:extLst>
      <p:ext uri="{BB962C8B-B14F-4D97-AF65-F5344CB8AC3E}">
        <p14:creationId xmlns:p14="http://schemas.microsoft.com/office/powerpoint/2010/main" val="367004678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ction divider w/blue &amp; 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C8DBB02-7D23-6B4C-A4A7-2A71C9E6941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570" r="9192"/>
          <a:stretch/>
        </p:blipFill>
        <p:spPr>
          <a:xfrm>
            <a:off x="6096000" y="0"/>
            <a:ext cx="6096000" cy="6861809"/>
          </a:xfrm>
          <a:prstGeom prst="rect">
            <a:avLst/>
          </a:prstGeom>
        </p:spPr>
      </p:pic>
      <p:sp>
        <p:nvSpPr>
          <p:cNvPr id="7" name="Picture Placeholder 8">
            <a:extLst>
              <a:ext uri="{FF2B5EF4-FFF2-40B4-BE49-F238E27FC236}">
                <a16:creationId xmlns:a16="http://schemas.microsoft.com/office/drawing/2014/main" id="{3F44CF82-023E-894A-9F47-55AF1EE8A34E}"/>
              </a:ext>
            </a:extLst>
          </p:cNvPr>
          <p:cNvSpPr>
            <a:spLocks noGrp="1"/>
          </p:cNvSpPr>
          <p:nvPr>
            <p:ph type="pic" sz="quarter" idx="18" hasCustomPrompt="1"/>
          </p:nvPr>
        </p:nvSpPr>
        <p:spPr>
          <a:xfrm>
            <a:off x="8013700" y="1638300"/>
            <a:ext cx="2565400" cy="3556000"/>
          </a:xfrm>
        </p:spPr>
        <p:txBody>
          <a:bodyPr anchor="ctr"/>
          <a:lstStyle>
            <a:lvl1pPr marL="0" indent="0" algn="ctr">
              <a:buFontTx/>
              <a:buNone/>
              <a:defRPr b="1">
                <a:solidFill>
                  <a:srgbClr val="E63888"/>
                </a:solidFill>
              </a:defRPr>
            </a:lvl1pPr>
          </a:lstStyle>
          <a:p>
            <a:r>
              <a:rPr lang="en-US"/>
              <a:t>[insert icon here]</a:t>
            </a:r>
          </a:p>
        </p:txBody>
      </p:sp>
      <p:sp>
        <p:nvSpPr>
          <p:cNvPr id="10" name="Title 7">
            <a:extLst>
              <a:ext uri="{FF2B5EF4-FFF2-40B4-BE49-F238E27FC236}">
                <a16:creationId xmlns:a16="http://schemas.microsoft.com/office/drawing/2014/main" id="{B77BEE5D-CA16-794C-A953-9B4119EC5665}"/>
              </a:ext>
            </a:extLst>
          </p:cNvPr>
          <p:cNvSpPr>
            <a:spLocks noGrp="1"/>
          </p:cNvSpPr>
          <p:nvPr>
            <p:ph type="title" hasCustomPrompt="1"/>
          </p:nvPr>
        </p:nvSpPr>
        <p:spPr>
          <a:xfrm>
            <a:off x="457200" y="1857737"/>
            <a:ext cx="5270500" cy="2194245"/>
          </a:xfrm>
        </p:spPr>
        <p:txBody>
          <a:bodyPr/>
          <a:lstStyle>
            <a:lvl1pPr algn="ctr">
              <a:defRPr/>
            </a:lvl1pPr>
          </a:lstStyle>
          <a:p>
            <a:r>
              <a:rPr lang="en-US"/>
              <a:t>Longer</a:t>
            </a:r>
            <a:br>
              <a:rPr lang="en-US"/>
            </a:br>
            <a:r>
              <a:rPr lang="en-US"/>
              <a:t>Section </a:t>
            </a:r>
            <a:br>
              <a:rPr lang="en-US"/>
            </a:br>
            <a:r>
              <a:rPr lang="en-US"/>
              <a:t>Name</a:t>
            </a:r>
          </a:p>
        </p:txBody>
      </p:sp>
      <p:sp>
        <p:nvSpPr>
          <p:cNvPr id="13" name="Footer Placeholder 2">
            <a:extLst>
              <a:ext uri="{FF2B5EF4-FFF2-40B4-BE49-F238E27FC236}">
                <a16:creationId xmlns:a16="http://schemas.microsoft.com/office/drawing/2014/main" id="{F22A68BC-B904-594C-8F5F-80989E4DD976}"/>
              </a:ext>
            </a:extLst>
          </p:cNvPr>
          <p:cNvSpPr>
            <a:spLocks noGrp="1"/>
          </p:cNvSpPr>
          <p:nvPr>
            <p:ph type="ftr" sz="quarter" idx="10"/>
          </p:nvPr>
        </p:nvSpPr>
        <p:spPr>
          <a:xfrm>
            <a:off x="457200" y="6270170"/>
            <a:ext cx="4114800" cy="294907"/>
          </a:xfrm>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14" name="Text Placeholder 13">
            <a:extLst>
              <a:ext uri="{FF2B5EF4-FFF2-40B4-BE49-F238E27FC236}">
                <a16:creationId xmlns:a16="http://schemas.microsoft.com/office/drawing/2014/main" id="{5FD61C8B-5930-2F4E-87F0-2F78949EF200}"/>
              </a:ext>
            </a:extLst>
          </p:cNvPr>
          <p:cNvSpPr>
            <a:spLocks noGrp="1"/>
          </p:cNvSpPr>
          <p:nvPr>
            <p:ph type="body" sz="quarter" idx="21" hasCustomPrompt="1"/>
          </p:nvPr>
        </p:nvSpPr>
        <p:spPr>
          <a:xfrm>
            <a:off x="457200" y="4142232"/>
            <a:ext cx="5270500" cy="798512"/>
          </a:xfrm>
        </p:spPr>
        <p:txBody>
          <a:bodyPr>
            <a:normAutofit/>
          </a:bodyPr>
          <a:lstStyle>
            <a:lvl1pPr algn="ctr">
              <a:defRPr sz="1800"/>
            </a:lvl1pPr>
          </a:lstStyle>
          <a:p>
            <a:pPr lvl="0"/>
            <a:r>
              <a:rPr lang="en-US"/>
              <a:t>Subtitle can go here in 18pt</a:t>
            </a:r>
          </a:p>
        </p:txBody>
      </p:sp>
      <p:pic>
        <p:nvPicPr>
          <p:cNvPr id="15" name="Picture 14" descr="A picture containing drawing, light&#10;&#10;Description automatically generated">
            <a:extLst>
              <a:ext uri="{FF2B5EF4-FFF2-40B4-BE49-F238E27FC236}">
                <a16:creationId xmlns:a16="http://schemas.microsoft.com/office/drawing/2014/main" id="{FDCBA4FC-0D53-C245-95C5-F424F015742E}"/>
              </a:ext>
            </a:extLst>
          </p:cNvPr>
          <p:cNvPicPr>
            <a:picLocks noChangeAspect="1"/>
          </p:cNvPicPr>
          <p:nvPr userDrawn="1"/>
        </p:nvPicPr>
        <p:blipFill>
          <a:blip r:embed="rId3"/>
          <a:stretch>
            <a:fillRect/>
          </a:stretch>
        </p:blipFill>
        <p:spPr>
          <a:xfrm>
            <a:off x="10040112" y="5989320"/>
            <a:ext cx="1788224" cy="576072"/>
          </a:xfrm>
          <a:prstGeom prst="rect">
            <a:avLst/>
          </a:prstGeom>
        </p:spPr>
      </p:pic>
    </p:spTree>
    <p:extLst>
      <p:ext uri="{BB962C8B-B14F-4D97-AF65-F5344CB8AC3E}">
        <p14:creationId xmlns:p14="http://schemas.microsoft.com/office/powerpoint/2010/main" val="32144484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ection divider w/purple &amp;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35B9EE0-D727-C448-A4B8-39FE0C01789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516" r="9091"/>
          <a:stretch/>
        </p:blipFill>
        <p:spPr>
          <a:xfrm>
            <a:off x="6096000" y="0"/>
            <a:ext cx="6096000" cy="6858000"/>
          </a:xfrm>
          <a:prstGeom prst="rect">
            <a:avLst/>
          </a:prstGeom>
        </p:spPr>
      </p:pic>
      <p:sp>
        <p:nvSpPr>
          <p:cNvPr id="7" name="Picture Placeholder 8">
            <a:extLst>
              <a:ext uri="{FF2B5EF4-FFF2-40B4-BE49-F238E27FC236}">
                <a16:creationId xmlns:a16="http://schemas.microsoft.com/office/drawing/2014/main" id="{3F44CF82-023E-894A-9F47-55AF1EE8A34E}"/>
              </a:ext>
            </a:extLst>
          </p:cNvPr>
          <p:cNvSpPr>
            <a:spLocks noGrp="1"/>
          </p:cNvSpPr>
          <p:nvPr>
            <p:ph type="pic" sz="quarter" idx="18" hasCustomPrompt="1"/>
          </p:nvPr>
        </p:nvSpPr>
        <p:spPr>
          <a:xfrm>
            <a:off x="8013700" y="1638300"/>
            <a:ext cx="2565400" cy="3556000"/>
          </a:xfrm>
        </p:spPr>
        <p:txBody>
          <a:bodyPr anchor="ctr"/>
          <a:lstStyle>
            <a:lvl1pPr marL="0" indent="0" algn="ctr">
              <a:buFontTx/>
              <a:buNone/>
              <a:defRPr b="1">
                <a:solidFill>
                  <a:srgbClr val="E63888"/>
                </a:solidFill>
              </a:defRPr>
            </a:lvl1pPr>
          </a:lstStyle>
          <a:p>
            <a:r>
              <a:rPr lang="en-US"/>
              <a:t>[insert icon here]</a:t>
            </a:r>
          </a:p>
        </p:txBody>
      </p:sp>
      <p:sp>
        <p:nvSpPr>
          <p:cNvPr id="10" name="Title 7">
            <a:extLst>
              <a:ext uri="{FF2B5EF4-FFF2-40B4-BE49-F238E27FC236}">
                <a16:creationId xmlns:a16="http://schemas.microsoft.com/office/drawing/2014/main" id="{B77BEE5D-CA16-794C-A953-9B4119EC5665}"/>
              </a:ext>
            </a:extLst>
          </p:cNvPr>
          <p:cNvSpPr>
            <a:spLocks noGrp="1"/>
          </p:cNvSpPr>
          <p:nvPr>
            <p:ph type="title" hasCustomPrompt="1"/>
          </p:nvPr>
        </p:nvSpPr>
        <p:spPr>
          <a:xfrm>
            <a:off x="457200" y="1857737"/>
            <a:ext cx="5270500" cy="2194245"/>
          </a:xfrm>
        </p:spPr>
        <p:txBody>
          <a:bodyPr/>
          <a:lstStyle>
            <a:lvl1pPr algn="ctr">
              <a:defRPr/>
            </a:lvl1pPr>
          </a:lstStyle>
          <a:p>
            <a:r>
              <a:rPr lang="en-US"/>
              <a:t>Longer</a:t>
            </a:r>
            <a:br>
              <a:rPr lang="en-US"/>
            </a:br>
            <a:r>
              <a:rPr lang="en-US"/>
              <a:t>Section </a:t>
            </a:r>
            <a:br>
              <a:rPr lang="en-US"/>
            </a:br>
            <a:r>
              <a:rPr lang="en-US"/>
              <a:t>Name</a:t>
            </a:r>
          </a:p>
        </p:txBody>
      </p:sp>
      <p:sp>
        <p:nvSpPr>
          <p:cNvPr id="13" name="Footer Placeholder 2">
            <a:extLst>
              <a:ext uri="{FF2B5EF4-FFF2-40B4-BE49-F238E27FC236}">
                <a16:creationId xmlns:a16="http://schemas.microsoft.com/office/drawing/2014/main" id="{F22A68BC-B904-594C-8F5F-80989E4DD976}"/>
              </a:ext>
            </a:extLst>
          </p:cNvPr>
          <p:cNvSpPr>
            <a:spLocks noGrp="1"/>
          </p:cNvSpPr>
          <p:nvPr>
            <p:ph type="ftr" sz="quarter" idx="10"/>
          </p:nvPr>
        </p:nvSpPr>
        <p:spPr>
          <a:xfrm>
            <a:off x="457200" y="6270170"/>
            <a:ext cx="4114800" cy="294907"/>
          </a:xfrm>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9" name="Text Placeholder 13">
            <a:extLst>
              <a:ext uri="{FF2B5EF4-FFF2-40B4-BE49-F238E27FC236}">
                <a16:creationId xmlns:a16="http://schemas.microsoft.com/office/drawing/2014/main" id="{B62DEB28-11F2-F64C-B410-550D7BE72A6B}"/>
              </a:ext>
            </a:extLst>
          </p:cNvPr>
          <p:cNvSpPr>
            <a:spLocks noGrp="1"/>
          </p:cNvSpPr>
          <p:nvPr>
            <p:ph type="body" sz="quarter" idx="21" hasCustomPrompt="1"/>
          </p:nvPr>
        </p:nvSpPr>
        <p:spPr>
          <a:xfrm>
            <a:off x="457200" y="4142232"/>
            <a:ext cx="5270500" cy="798512"/>
          </a:xfrm>
        </p:spPr>
        <p:txBody>
          <a:bodyPr>
            <a:normAutofit/>
          </a:bodyPr>
          <a:lstStyle>
            <a:lvl1pPr algn="ctr">
              <a:defRPr sz="1800"/>
            </a:lvl1pPr>
          </a:lstStyle>
          <a:p>
            <a:pPr lvl="0"/>
            <a:r>
              <a:rPr lang="en-US"/>
              <a:t>Subtitle can go here in 18pt</a:t>
            </a:r>
          </a:p>
        </p:txBody>
      </p:sp>
      <p:pic>
        <p:nvPicPr>
          <p:cNvPr id="14" name="Picture 13" descr="A picture containing drawing, light&#10;&#10;Description automatically generated">
            <a:extLst>
              <a:ext uri="{FF2B5EF4-FFF2-40B4-BE49-F238E27FC236}">
                <a16:creationId xmlns:a16="http://schemas.microsoft.com/office/drawing/2014/main" id="{99F069C3-0A3C-4442-AD2A-CBD28B5D30C0}"/>
              </a:ext>
            </a:extLst>
          </p:cNvPr>
          <p:cNvPicPr>
            <a:picLocks noChangeAspect="1"/>
          </p:cNvPicPr>
          <p:nvPr userDrawn="1"/>
        </p:nvPicPr>
        <p:blipFill>
          <a:blip r:embed="rId3"/>
          <a:stretch>
            <a:fillRect/>
          </a:stretch>
        </p:blipFill>
        <p:spPr>
          <a:xfrm>
            <a:off x="10040112" y="5989320"/>
            <a:ext cx="1788224" cy="576072"/>
          </a:xfrm>
          <a:prstGeom prst="rect">
            <a:avLst/>
          </a:prstGeom>
        </p:spPr>
      </p:pic>
    </p:spTree>
    <p:extLst>
      <p:ext uri="{BB962C8B-B14F-4D97-AF65-F5344CB8AC3E}">
        <p14:creationId xmlns:p14="http://schemas.microsoft.com/office/powerpoint/2010/main" val="12118486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ection divider w/pink &amp;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37AB457-0B94-5244-BC4E-AC4BD12F9B3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516" r="9091"/>
          <a:stretch/>
        </p:blipFill>
        <p:spPr>
          <a:xfrm>
            <a:off x="6096001" y="0"/>
            <a:ext cx="6096000" cy="6858000"/>
          </a:xfrm>
          <a:prstGeom prst="rect">
            <a:avLst/>
          </a:prstGeom>
        </p:spPr>
      </p:pic>
      <p:sp>
        <p:nvSpPr>
          <p:cNvPr id="7" name="Picture Placeholder 8">
            <a:extLst>
              <a:ext uri="{FF2B5EF4-FFF2-40B4-BE49-F238E27FC236}">
                <a16:creationId xmlns:a16="http://schemas.microsoft.com/office/drawing/2014/main" id="{3F44CF82-023E-894A-9F47-55AF1EE8A34E}"/>
              </a:ext>
            </a:extLst>
          </p:cNvPr>
          <p:cNvSpPr>
            <a:spLocks noGrp="1"/>
          </p:cNvSpPr>
          <p:nvPr>
            <p:ph type="pic" sz="quarter" idx="18" hasCustomPrompt="1"/>
          </p:nvPr>
        </p:nvSpPr>
        <p:spPr>
          <a:xfrm>
            <a:off x="8013700" y="1638300"/>
            <a:ext cx="2565400" cy="3556000"/>
          </a:xfrm>
        </p:spPr>
        <p:txBody>
          <a:bodyPr anchor="ctr"/>
          <a:lstStyle>
            <a:lvl1pPr marL="0" indent="0" algn="ctr">
              <a:buFontTx/>
              <a:buNone/>
              <a:defRPr b="1">
                <a:solidFill>
                  <a:schemeClr val="bg1"/>
                </a:solidFill>
              </a:defRPr>
            </a:lvl1pPr>
          </a:lstStyle>
          <a:p>
            <a:r>
              <a:rPr lang="en-US"/>
              <a:t>[insert icon here]</a:t>
            </a:r>
          </a:p>
        </p:txBody>
      </p:sp>
      <p:sp>
        <p:nvSpPr>
          <p:cNvPr id="10" name="Title 7">
            <a:extLst>
              <a:ext uri="{FF2B5EF4-FFF2-40B4-BE49-F238E27FC236}">
                <a16:creationId xmlns:a16="http://schemas.microsoft.com/office/drawing/2014/main" id="{B77BEE5D-CA16-794C-A953-9B4119EC5665}"/>
              </a:ext>
            </a:extLst>
          </p:cNvPr>
          <p:cNvSpPr>
            <a:spLocks noGrp="1"/>
          </p:cNvSpPr>
          <p:nvPr>
            <p:ph type="title" hasCustomPrompt="1"/>
          </p:nvPr>
        </p:nvSpPr>
        <p:spPr>
          <a:xfrm>
            <a:off x="457200" y="1857737"/>
            <a:ext cx="5270500" cy="2194245"/>
          </a:xfrm>
        </p:spPr>
        <p:txBody>
          <a:bodyPr/>
          <a:lstStyle>
            <a:lvl1pPr algn="ctr">
              <a:defRPr/>
            </a:lvl1pPr>
          </a:lstStyle>
          <a:p>
            <a:r>
              <a:rPr lang="en-US"/>
              <a:t>Longer</a:t>
            </a:r>
            <a:br>
              <a:rPr lang="en-US"/>
            </a:br>
            <a:r>
              <a:rPr lang="en-US"/>
              <a:t>Section </a:t>
            </a:r>
            <a:br>
              <a:rPr lang="en-US"/>
            </a:br>
            <a:r>
              <a:rPr lang="en-US"/>
              <a:t>Name</a:t>
            </a:r>
          </a:p>
        </p:txBody>
      </p:sp>
      <p:sp>
        <p:nvSpPr>
          <p:cNvPr id="13" name="Footer Placeholder 2">
            <a:extLst>
              <a:ext uri="{FF2B5EF4-FFF2-40B4-BE49-F238E27FC236}">
                <a16:creationId xmlns:a16="http://schemas.microsoft.com/office/drawing/2014/main" id="{F22A68BC-B904-594C-8F5F-80989E4DD976}"/>
              </a:ext>
            </a:extLst>
          </p:cNvPr>
          <p:cNvSpPr>
            <a:spLocks noGrp="1"/>
          </p:cNvSpPr>
          <p:nvPr>
            <p:ph type="ftr" sz="quarter" idx="10"/>
          </p:nvPr>
        </p:nvSpPr>
        <p:spPr>
          <a:xfrm>
            <a:off x="457200" y="6270170"/>
            <a:ext cx="4114800" cy="294907"/>
          </a:xfrm>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9" name="Text Placeholder 13">
            <a:extLst>
              <a:ext uri="{FF2B5EF4-FFF2-40B4-BE49-F238E27FC236}">
                <a16:creationId xmlns:a16="http://schemas.microsoft.com/office/drawing/2014/main" id="{0F46EB95-1B70-4940-BB92-A1AE5F51C8B0}"/>
              </a:ext>
            </a:extLst>
          </p:cNvPr>
          <p:cNvSpPr>
            <a:spLocks noGrp="1"/>
          </p:cNvSpPr>
          <p:nvPr>
            <p:ph type="body" sz="quarter" idx="21" hasCustomPrompt="1"/>
          </p:nvPr>
        </p:nvSpPr>
        <p:spPr>
          <a:xfrm>
            <a:off x="457200" y="4142232"/>
            <a:ext cx="5270500" cy="798512"/>
          </a:xfrm>
        </p:spPr>
        <p:txBody>
          <a:bodyPr>
            <a:normAutofit/>
          </a:bodyPr>
          <a:lstStyle>
            <a:lvl1pPr algn="ctr">
              <a:defRPr sz="1800"/>
            </a:lvl1pPr>
          </a:lstStyle>
          <a:p>
            <a:pPr lvl="0"/>
            <a:r>
              <a:rPr lang="en-US"/>
              <a:t>Subtitle can go here in 18pt</a:t>
            </a:r>
          </a:p>
        </p:txBody>
      </p:sp>
      <p:pic>
        <p:nvPicPr>
          <p:cNvPr id="14" name="Picture 13" descr="A picture containing drawing, light&#10;&#10;Description automatically generated">
            <a:extLst>
              <a:ext uri="{FF2B5EF4-FFF2-40B4-BE49-F238E27FC236}">
                <a16:creationId xmlns:a16="http://schemas.microsoft.com/office/drawing/2014/main" id="{3D449F3B-0DC3-3647-BACC-8381D7B3CD35}"/>
              </a:ext>
            </a:extLst>
          </p:cNvPr>
          <p:cNvPicPr>
            <a:picLocks noChangeAspect="1"/>
          </p:cNvPicPr>
          <p:nvPr userDrawn="1"/>
        </p:nvPicPr>
        <p:blipFill>
          <a:blip r:embed="rId3"/>
          <a:stretch>
            <a:fillRect/>
          </a:stretch>
        </p:blipFill>
        <p:spPr>
          <a:xfrm>
            <a:off x="10040112" y="5989320"/>
            <a:ext cx="1788224" cy="576072"/>
          </a:xfrm>
          <a:prstGeom prst="rect">
            <a:avLst/>
          </a:prstGeom>
        </p:spPr>
      </p:pic>
    </p:spTree>
    <p:extLst>
      <p:ext uri="{BB962C8B-B14F-4D97-AF65-F5344CB8AC3E}">
        <p14:creationId xmlns:p14="http://schemas.microsoft.com/office/powerpoint/2010/main" val="40593997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ection divider w/blue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BAB6C9-815C-444D-BD38-D05916D4451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204657" cy="6858000"/>
          </a:xfrm>
          <a:prstGeom prst="rect">
            <a:avLst/>
          </a:prstGeom>
        </p:spPr>
      </p:pic>
      <p:sp>
        <p:nvSpPr>
          <p:cNvPr id="5" name="Picture Placeholder 5">
            <a:extLst>
              <a:ext uri="{FF2B5EF4-FFF2-40B4-BE49-F238E27FC236}">
                <a16:creationId xmlns:a16="http://schemas.microsoft.com/office/drawing/2014/main" id="{0B9BC4F5-D724-B848-890B-E0DF3D8702AE}"/>
              </a:ext>
            </a:extLst>
          </p:cNvPr>
          <p:cNvSpPr>
            <a:spLocks noGrp="1"/>
          </p:cNvSpPr>
          <p:nvPr>
            <p:ph type="pic" sz="quarter" idx="19" hasCustomPrompt="1"/>
          </p:nvPr>
        </p:nvSpPr>
        <p:spPr>
          <a:xfrm>
            <a:off x="2933700" y="2159000"/>
            <a:ext cx="2654300" cy="2667000"/>
          </a:xfrm>
        </p:spPr>
        <p:txBody>
          <a:bodyPr anchor="ctr"/>
          <a:lstStyle>
            <a:lvl1pPr marL="0" indent="0" algn="ctr">
              <a:buFontTx/>
              <a:buNone/>
              <a:defRPr b="1">
                <a:solidFill>
                  <a:srgbClr val="E63888"/>
                </a:solidFill>
              </a:defRPr>
            </a:lvl1pPr>
          </a:lstStyle>
          <a:p>
            <a:r>
              <a:rPr lang="en-US"/>
              <a:t>[insert icon here]</a:t>
            </a:r>
          </a:p>
        </p:txBody>
      </p:sp>
      <p:sp>
        <p:nvSpPr>
          <p:cNvPr id="2" name="Title 1">
            <a:extLst>
              <a:ext uri="{FF2B5EF4-FFF2-40B4-BE49-F238E27FC236}">
                <a16:creationId xmlns:a16="http://schemas.microsoft.com/office/drawing/2014/main" id="{6D5B5A96-A4D4-9B40-8EE5-F64DF08605CA}"/>
              </a:ext>
            </a:extLst>
          </p:cNvPr>
          <p:cNvSpPr>
            <a:spLocks noGrp="1"/>
          </p:cNvSpPr>
          <p:nvPr>
            <p:ph type="title" hasCustomPrompt="1"/>
          </p:nvPr>
        </p:nvSpPr>
        <p:spPr>
          <a:xfrm>
            <a:off x="6126480" y="2743200"/>
            <a:ext cx="5442900" cy="742208"/>
          </a:xfrm>
        </p:spPr>
        <p:txBody>
          <a:bodyPr/>
          <a:lstStyle>
            <a:lvl1pPr>
              <a:defRPr>
                <a:solidFill>
                  <a:schemeClr val="bg1"/>
                </a:solidFill>
              </a:defRPr>
            </a:lvl1pPr>
          </a:lstStyle>
          <a:p>
            <a:r>
              <a:rPr lang="en-US"/>
              <a:t>Section Name</a:t>
            </a:r>
          </a:p>
        </p:txBody>
      </p:sp>
      <p:sp>
        <p:nvSpPr>
          <p:cNvPr id="3" name="Footer Placeholder 2">
            <a:extLst>
              <a:ext uri="{FF2B5EF4-FFF2-40B4-BE49-F238E27FC236}">
                <a16:creationId xmlns:a16="http://schemas.microsoft.com/office/drawing/2014/main" id="{F648C1EB-35B1-F047-BCBA-0A5D9E8AAF76}"/>
              </a:ext>
            </a:extLst>
          </p:cNvPr>
          <p:cNvSpPr>
            <a:spLocks noGrp="1"/>
          </p:cNvSpPr>
          <p:nvPr>
            <p:ph type="ftr" sz="quarter" idx="10"/>
          </p:nvPr>
        </p:nvSpPr>
        <p:spPr/>
        <p:txBody>
          <a:bodyPr/>
          <a:lstStyle>
            <a:lvl1pPr>
              <a:defRPr>
                <a:solidFill>
                  <a:schemeClr val="bg1"/>
                </a:solidFill>
              </a:defRPr>
            </a:lvl1p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7" name="Text Placeholder 6">
            <a:extLst>
              <a:ext uri="{FF2B5EF4-FFF2-40B4-BE49-F238E27FC236}">
                <a16:creationId xmlns:a16="http://schemas.microsoft.com/office/drawing/2014/main" id="{48D6D879-08FA-CF45-B6BA-6F39CF3C6CC9}"/>
              </a:ext>
            </a:extLst>
          </p:cNvPr>
          <p:cNvSpPr>
            <a:spLocks noGrp="1"/>
          </p:cNvSpPr>
          <p:nvPr>
            <p:ph type="body" sz="quarter" idx="20" hasCustomPrompt="1"/>
          </p:nvPr>
        </p:nvSpPr>
        <p:spPr>
          <a:xfrm>
            <a:off x="6126480" y="3657600"/>
            <a:ext cx="5443537" cy="742208"/>
          </a:xfrm>
        </p:spPr>
        <p:txBody>
          <a:bodyPr>
            <a:normAutofit/>
          </a:bodyPr>
          <a:lstStyle>
            <a:lvl1pPr marL="0" indent="0">
              <a:buFontTx/>
              <a:buNone/>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pic>
        <p:nvPicPr>
          <p:cNvPr id="10" name="Picture 9" descr="A picture containing drawing, light&#10;&#10;Description automatically generated">
            <a:extLst>
              <a:ext uri="{FF2B5EF4-FFF2-40B4-BE49-F238E27FC236}">
                <a16:creationId xmlns:a16="http://schemas.microsoft.com/office/drawing/2014/main" id="{E79009BB-C110-7E40-8A64-12D10A8B1839}"/>
              </a:ext>
            </a:extLst>
          </p:cNvPr>
          <p:cNvPicPr>
            <a:picLocks noChangeAspect="1"/>
          </p:cNvPicPr>
          <p:nvPr userDrawn="1"/>
        </p:nvPicPr>
        <p:blipFill>
          <a:blip r:embed="rId3"/>
          <a:stretch>
            <a:fillRect/>
          </a:stretch>
        </p:blipFill>
        <p:spPr>
          <a:xfrm>
            <a:off x="10040112" y="5989320"/>
            <a:ext cx="1788224" cy="576072"/>
          </a:xfrm>
          <a:prstGeom prst="rect">
            <a:avLst/>
          </a:prstGeom>
        </p:spPr>
      </p:pic>
    </p:spTree>
    <p:extLst>
      <p:ext uri="{BB962C8B-B14F-4D97-AF65-F5344CB8AC3E}">
        <p14:creationId xmlns:p14="http://schemas.microsoft.com/office/powerpoint/2010/main" val="13693624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ection divider w/purple backgroun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85ACFD-AD45-CB4F-8AF6-7D7FDC049A1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Picture Placeholder 5">
            <a:extLst>
              <a:ext uri="{FF2B5EF4-FFF2-40B4-BE49-F238E27FC236}">
                <a16:creationId xmlns:a16="http://schemas.microsoft.com/office/drawing/2014/main" id="{0B9BC4F5-D724-B848-890B-E0DF3D8702AE}"/>
              </a:ext>
            </a:extLst>
          </p:cNvPr>
          <p:cNvSpPr>
            <a:spLocks noGrp="1"/>
          </p:cNvSpPr>
          <p:nvPr>
            <p:ph type="pic" sz="quarter" idx="19" hasCustomPrompt="1"/>
          </p:nvPr>
        </p:nvSpPr>
        <p:spPr>
          <a:xfrm>
            <a:off x="2933700" y="2159000"/>
            <a:ext cx="2654300" cy="2667000"/>
          </a:xfrm>
        </p:spPr>
        <p:txBody>
          <a:bodyPr anchor="ctr"/>
          <a:lstStyle>
            <a:lvl1pPr marL="0" indent="0" algn="ctr">
              <a:buFontTx/>
              <a:buNone/>
              <a:defRPr b="1">
                <a:solidFill>
                  <a:srgbClr val="E63888"/>
                </a:solidFill>
              </a:defRPr>
            </a:lvl1pPr>
          </a:lstStyle>
          <a:p>
            <a:r>
              <a:rPr lang="en-US"/>
              <a:t>[insert icon here]</a:t>
            </a:r>
          </a:p>
        </p:txBody>
      </p:sp>
      <p:sp>
        <p:nvSpPr>
          <p:cNvPr id="2" name="Title 1">
            <a:extLst>
              <a:ext uri="{FF2B5EF4-FFF2-40B4-BE49-F238E27FC236}">
                <a16:creationId xmlns:a16="http://schemas.microsoft.com/office/drawing/2014/main" id="{6D5B5A96-A4D4-9B40-8EE5-F64DF08605CA}"/>
              </a:ext>
            </a:extLst>
          </p:cNvPr>
          <p:cNvSpPr>
            <a:spLocks noGrp="1"/>
          </p:cNvSpPr>
          <p:nvPr>
            <p:ph type="title" hasCustomPrompt="1"/>
          </p:nvPr>
        </p:nvSpPr>
        <p:spPr>
          <a:xfrm>
            <a:off x="6126480" y="2743200"/>
            <a:ext cx="5442900" cy="742208"/>
          </a:xfrm>
        </p:spPr>
        <p:txBody>
          <a:bodyPr/>
          <a:lstStyle>
            <a:lvl1pPr>
              <a:defRPr>
                <a:solidFill>
                  <a:schemeClr val="bg1"/>
                </a:solidFill>
              </a:defRPr>
            </a:lvl1pPr>
          </a:lstStyle>
          <a:p>
            <a:r>
              <a:rPr lang="en-US"/>
              <a:t>Section Name</a:t>
            </a:r>
          </a:p>
        </p:txBody>
      </p:sp>
      <p:sp>
        <p:nvSpPr>
          <p:cNvPr id="3" name="Footer Placeholder 2">
            <a:extLst>
              <a:ext uri="{FF2B5EF4-FFF2-40B4-BE49-F238E27FC236}">
                <a16:creationId xmlns:a16="http://schemas.microsoft.com/office/drawing/2014/main" id="{F648C1EB-35B1-F047-BCBA-0A5D9E8AAF76}"/>
              </a:ext>
            </a:extLst>
          </p:cNvPr>
          <p:cNvSpPr>
            <a:spLocks noGrp="1"/>
          </p:cNvSpPr>
          <p:nvPr>
            <p:ph type="ftr" sz="quarter" idx="10"/>
          </p:nvPr>
        </p:nvSpPr>
        <p:spPr/>
        <p:txBody>
          <a:bodyPr/>
          <a:lstStyle>
            <a:lvl1pPr>
              <a:defRPr>
                <a:solidFill>
                  <a:schemeClr val="bg1"/>
                </a:solidFill>
              </a:defRPr>
            </a:lvl1p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7" name="Text Placeholder 6">
            <a:extLst>
              <a:ext uri="{FF2B5EF4-FFF2-40B4-BE49-F238E27FC236}">
                <a16:creationId xmlns:a16="http://schemas.microsoft.com/office/drawing/2014/main" id="{48D6D879-08FA-CF45-B6BA-6F39CF3C6CC9}"/>
              </a:ext>
            </a:extLst>
          </p:cNvPr>
          <p:cNvSpPr>
            <a:spLocks noGrp="1"/>
          </p:cNvSpPr>
          <p:nvPr>
            <p:ph type="body" sz="quarter" idx="20" hasCustomPrompt="1"/>
          </p:nvPr>
        </p:nvSpPr>
        <p:spPr>
          <a:xfrm>
            <a:off x="6126480" y="3657600"/>
            <a:ext cx="5443537" cy="742208"/>
          </a:xfrm>
        </p:spPr>
        <p:txBody>
          <a:bodyPr>
            <a:normAutofit/>
          </a:bodyPr>
          <a:lstStyle>
            <a:lvl1pPr marL="0" indent="0">
              <a:buFontTx/>
              <a:buNone/>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pic>
        <p:nvPicPr>
          <p:cNvPr id="10" name="Picture 9" descr="A picture containing drawing, light&#10;&#10;Description automatically generated">
            <a:extLst>
              <a:ext uri="{FF2B5EF4-FFF2-40B4-BE49-F238E27FC236}">
                <a16:creationId xmlns:a16="http://schemas.microsoft.com/office/drawing/2014/main" id="{F5774E76-6391-C848-80FA-B87B1AA7774F}"/>
              </a:ext>
            </a:extLst>
          </p:cNvPr>
          <p:cNvPicPr>
            <a:picLocks noChangeAspect="1"/>
          </p:cNvPicPr>
          <p:nvPr userDrawn="1"/>
        </p:nvPicPr>
        <p:blipFill>
          <a:blip r:embed="rId3"/>
          <a:stretch>
            <a:fillRect/>
          </a:stretch>
        </p:blipFill>
        <p:spPr>
          <a:xfrm>
            <a:off x="10040112" y="5989320"/>
            <a:ext cx="1788224" cy="576072"/>
          </a:xfrm>
          <a:prstGeom prst="rect">
            <a:avLst/>
          </a:prstGeom>
        </p:spPr>
      </p:pic>
    </p:spTree>
    <p:extLst>
      <p:ext uri="{BB962C8B-B14F-4D97-AF65-F5344CB8AC3E}">
        <p14:creationId xmlns:p14="http://schemas.microsoft.com/office/powerpoint/2010/main" val="7401345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ection divider w/pink backgroun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CFAE900-A8A5-2D41-9D6A-C6950A2ACD0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Picture Placeholder 5">
            <a:extLst>
              <a:ext uri="{FF2B5EF4-FFF2-40B4-BE49-F238E27FC236}">
                <a16:creationId xmlns:a16="http://schemas.microsoft.com/office/drawing/2014/main" id="{0B9BC4F5-D724-B848-890B-E0DF3D8702AE}"/>
              </a:ext>
            </a:extLst>
          </p:cNvPr>
          <p:cNvSpPr>
            <a:spLocks noGrp="1"/>
          </p:cNvSpPr>
          <p:nvPr>
            <p:ph type="pic" sz="quarter" idx="19" hasCustomPrompt="1"/>
          </p:nvPr>
        </p:nvSpPr>
        <p:spPr>
          <a:xfrm>
            <a:off x="2933700" y="2159000"/>
            <a:ext cx="2654300" cy="2667000"/>
          </a:xfrm>
        </p:spPr>
        <p:txBody>
          <a:bodyPr anchor="ctr"/>
          <a:lstStyle>
            <a:lvl1pPr marL="0" indent="0" algn="ctr">
              <a:buFontTx/>
              <a:buNone/>
              <a:defRPr b="1">
                <a:solidFill>
                  <a:schemeClr val="bg1"/>
                </a:solidFill>
              </a:defRPr>
            </a:lvl1pPr>
          </a:lstStyle>
          <a:p>
            <a:r>
              <a:rPr lang="en-US"/>
              <a:t>[insert icon here]</a:t>
            </a:r>
          </a:p>
        </p:txBody>
      </p:sp>
      <p:sp>
        <p:nvSpPr>
          <p:cNvPr id="2" name="Title 1">
            <a:extLst>
              <a:ext uri="{FF2B5EF4-FFF2-40B4-BE49-F238E27FC236}">
                <a16:creationId xmlns:a16="http://schemas.microsoft.com/office/drawing/2014/main" id="{6D5B5A96-A4D4-9B40-8EE5-F64DF08605CA}"/>
              </a:ext>
            </a:extLst>
          </p:cNvPr>
          <p:cNvSpPr>
            <a:spLocks noGrp="1"/>
          </p:cNvSpPr>
          <p:nvPr>
            <p:ph type="title" hasCustomPrompt="1"/>
          </p:nvPr>
        </p:nvSpPr>
        <p:spPr>
          <a:xfrm>
            <a:off x="6126480" y="2743200"/>
            <a:ext cx="5442900" cy="742208"/>
          </a:xfrm>
        </p:spPr>
        <p:txBody>
          <a:bodyPr/>
          <a:lstStyle>
            <a:lvl1pPr>
              <a:defRPr>
                <a:solidFill>
                  <a:schemeClr val="bg1"/>
                </a:solidFill>
              </a:defRPr>
            </a:lvl1pPr>
          </a:lstStyle>
          <a:p>
            <a:r>
              <a:rPr lang="en-US"/>
              <a:t>Section Name</a:t>
            </a:r>
          </a:p>
        </p:txBody>
      </p:sp>
      <p:sp>
        <p:nvSpPr>
          <p:cNvPr id="3" name="Footer Placeholder 2">
            <a:extLst>
              <a:ext uri="{FF2B5EF4-FFF2-40B4-BE49-F238E27FC236}">
                <a16:creationId xmlns:a16="http://schemas.microsoft.com/office/drawing/2014/main" id="{F648C1EB-35B1-F047-BCBA-0A5D9E8AAF76}"/>
              </a:ext>
            </a:extLst>
          </p:cNvPr>
          <p:cNvSpPr>
            <a:spLocks noGrp="1"/>
          </p:cNvSpPr>
          <p:nvPr>
            <p:ph type="ftr" sz="quarter" idx="10"/>
          </p:nvPr>
        </p:nvSpPr>
        <p:spPr/>
        <p:txBody>
          <a:bodyPr/>
          <a:lstStyle>
            <a:lvl1pPr>
              <a:defRPr>
                <a:solidFill>
                  <a:schemeClr val="bg1"/>
                </a:solidFill>
              </a:defRPr>
            </a:lvl1p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7" name="Text Placeholder 6">
            <a:extLst>
              <a:ext uri="{FF2B5EF4-FFF2-40B4-BE49-F238E27FC236}">
                <a16:creationId xmlns:a16="http://schemas.microsoft.com/office/drawing/2014/main" id="{48D6D879-08FA-CF45-B6BA-6F39CF3C6CC9}"/>
              </a:ext>
            </a:extLst>
          </p:cNvPr>
          <p:cNvSpPr>
            <a:spLocks noGrp="1"/>
          </p:cNvSpPr>
          <p:nvPr>
            <p:ph type="body" sz="quarter" idx="20" hasCustomPrompt="1"/>
          </p:nvPr>
        </p:nvSpPr>
        <p:spPr>
          <a:xfrm>
            <a:off x="6126480" y="3657600"/>
            <a:ext cx="5443537" cy="742208"/>
          </a:xfrm>
        </p:spPr>
        <p:txBody>
          <a:bodyPr>
            <a:normAutofit/>
          </a:bodyPr>
          <a:lstStyle>
            <a:lvl1pPr marL="0" indent="0">
              <a:buFontTx/>
              <a:buNone/>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pic>
        <p:nvPicPr>
          <p:cNvPr id="11" name="Picture 10" descr="A picture containing drawing, light&#10;&#10;Description automatically generated">
            <a:extLst>
              <a:ext uri="{FF2B5EF4-FFF2-40B4-BE49-F238E27FC236}">
                <a16:creationId xmlns:a16="http://schemas.microsoft.com/office/drawing/2014/main" id="{5AF9E973-FB93-7347-A5B6-1DF55DD433FB}"/>
              </a:ext>
            </a:extLst>
          </p:cNvPr>
          <p:cNvPicPr>
            <a:picLocks noChangeAspect="1"/>
          </p:cNvPicPr>
          <p:nvPr userDrawn="1"/>
        </p:nvPicPr>
        <p:blipFill>
          <a:blip r:embed="rId3"/>
          <a:stretch>
            <a:fillRect/>
          </a:stretch>
        </p:blipFill>
        <p:spPr>
          <a:xfrm>
            <a:off x="10040112" y="5989320"/>
            <a:ext cx="1788224" cy="576072"/>
          </a:xfrm>
          <a:prstGeom prst="rect">
            <a:avLst/>
          </a:prstGeom>
        </p:spPr>
      </p:pic>
    </p:spTree>
    <p:extLst>
      <p:ext uri="{BB962C8B-B14F-4D97-AF65-F5344CB8AC3E}">
        <p14:creationId xmlns:p14="http://schemas.microsoft.com/office/powerpoint/2010/main" val="36026613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divider Data Ar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B5A96-A4D4-9B40-8EE5-F64DF08605CA}"/>
              </a:ext>
            </a:extLst>
          </p:cNvPr>
          <p:cNvSpPr>
            <a:spLocks noGrp="1"/>
          </p:cNvSpPr>
          <p:nvPr>
            <p:ph type="title" hasCustomPrompt="1"/>
          </p:nvPr>
        </p:nvSpPr>
        <p:spPr>
          <a:xfrm>
            <a:off x="457200" y="3429000"/>
            <a:ext cx="5442900" cy="742208"/>
          </a:xfrm>
        </p:spPr>
        <p:txBody>
          <a:bodyPr/>
          <a:lstStyle>
            <a:lvl1pPr>
              <a:defRPr>
                <a:solidFill>
                  <a:srgbClr val="1D4F91"/>
                </a:solidFill>
              </a:defRPr>
            </a:lvl1pPr>
          </a:lstStyle>
          <a:p>
            <a:r>
              <a:rPr lang="en-US"/>
              <a:t>Section Name</a:t>
            </a:r>
          </a:p>
        </p:txBody>
      </p:sp>
      <p:sp>
        <p:nvSpPr>
          <p:cNvPr id="3" name="Footer Placeholder 2">
            <a:extLst>
              <a:ext uri="{FF2B5EF4-FFF2-40B4-BE49-F238E27FC236}">
                <a16:creationId xmlns:a16="http://schemas.microsoft.com/office/drawing/2014/main" id="{F648C1EB-35B1-F047-BCBA-0A5D9E8AAF76}"/>
              </a:ext>
            </a:extLst>
          </p:cNvPr>
          <p:cNvSpPr>
            <a:spLocks noGrp="1"/>
          </p:cNvSpPr>
          <p:nvPr>
            <p:ph type="ftr" sz="quarter" idx="10"/>
          </p:nvPr>
        </p:nvSpPr>
        <p:spPr/>
        <p:txBody>
          <a:bodyPr/>
          <a:lstStyle>
            <a:lvl1pPr>
              <a:defRPr>
                <a:solidFill>
                  <a:srgbClr val="63666A"/>
                </a:solidFill>
              </a:defRPr>
            </a:lvl1p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7" name="Text Placeholder 6">
            <a:extLst>
              <a:ext uri="{FF2B5EF4-FFF2-40B4-BE49-F238E27FC236}">
                <a16:creationId xmlns:a16="http://schemas.microsoft.com/office/drawing/2014/main" id="{48D6D879-08FA-CF45-B6BA-6F39CF3C6CC9}"/>
              </a:ext>
            </a:extLst>
          </p:cNvPr>
          <p:cNvSpPr>
            <a:spLocks noGrp="1"/>
          </p:cNvSpPr>
          <p:nvPr>
            <p:ph type="body" sz="quarter" idx="20" hasCustomPrompt="1"/>
          </p:nvPr>
        </p:nvSpPr>
        <p:spPr>
          <a:xfrm>
            <a:off x="457200" y="4343400"/>
            <a:ext cx="5443537" cy="742208"/>
          </a:xfrm>
        </p:spPr>
        <p:txBody>
          <a:bodyPr>
            <a:normAutofit/>
          </a:bodyPr>
          <a:lstStyle>
            <a:lvl1pPr marL="0" indent="0">
              <a:buFontTx/>
              <a:buNone/>
              <a:defRPr sz="1800">
                <a:solidFill>
                  <a:srgbClr val="63666A"/>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pic>
        <p:nvPicPr>
          <p:cNvPr id="8" name="Picture 7" descr="A picture containing drawing&#10;&#10;Description automatically generated">
            <a:extLst>
              <a:ext uri="{FF2B5EF4-FFF2-40B4-BE49-F238E27FC236}">
                <a16:creationId xmlns:a16="http://schemas.microsoft.com/office/drawing/2014/main" id="{2ABD73F6-18B1-F64A-B491-80296D1E3BE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8409709" cy="2826327"/>
          </a:xfrm>
          <a:prstGeom prst="rect">
            <a:avLst/>
          </a:prstGeom>
        </p:spPr>
      </p:pic>
    </p:spTree>
    <p:extLst>
      <p:ext uri="{BB962C8B-B14F-4D97-AF65-F5344CB8AC3E}">
        <p14:creationId xmlns:p14="http://schemas.microsoft.com/office/powerpoint/2010/main" val="11935832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divider Data Ar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B5A96-A4D4-9B40-8EE5-F64DF08605CA}"/>
              </a:ext>
            </a:extLst>
          </p:cNvPr>
          <p:cNvSpPr>
            <a:spLocks noGrp="1"/>
          </p:cNvSpPr>
          <p:nvPr>
            <p:ph type="title" hasCustomPrompt="1"/>
          </p:nvPr>
        </p:nvSpPr>
        <p:spPr>
          <a:xfrm>
            <a:off x="457200" y="3429000"/>
            <a:ext cx="5442900" cy="742208"/>
          </a:xfrm>
        </p:spPr>
        <p:txBody>
          <a:bodyPr/>
          <a:lstStyle>
            <a:lvl1pPr>
              <a:defRPr>
                <a:solidFill>
                  <a:srgbClr val="1D4F91"/>
                </a:solidFill>
              </a:defRPr>
            </a:lvl1pPr>
          </a:lstStyle>
          <a:p>
            <a:r>
              <a:rPr lang="en-US"/>
              <a:t>Section Name</a:t>
            </a:r>
          </a:p>
        </p:txBody>
      </p:sp>
      <p:sp>
        <p:nvSpPr>
          <p:cNvPr id="3" name="Footer Placeholder 2">
            <a:extLst>
              <a:ext uri="{FF2B5EF4-FFF2-40B4-BE49-F238E27FC236}">
                <a16:creationId xmlns:a16="http://schemas.microsoft.com/office/drawing/2014/main" id="{F648C1EB-35B1-F047-BCBA-0A5D9E8AAF76}"/>
              </a:ext>
            </a:extLst>
          </p:cNvPr>
          <p:cNvSpPr>
            <a:spLocks noGrp="1"/>
          </p:cNvSpPr>
          <p:nvPr>
            <p:ph type="ftr" sz="quarter" idx="10"/>
          </p:nvPr>
        </p:nvSpPr>
        <p:spPr/>
        <p:txBody>
          <a:bodyPr/>
          <a:lstStyle>
            <a:lvl1pPr>
              <a:defRPr>
                <a:solidFill>
                  <a:srgbClr val="63666A"/>
                </a:solidFill>
              </a:defRPr>
            </a:lvl1p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7" name="Text Placeholder 6">
            <a:extLst>
              <a:ext uri="{FF2B5EF4-FFF2-40B4-BE49-F238E27FC236}">
                <a16:creationId xmlns:a16="http://schemas.microsoft.com/office/drawing/2014/main" id="{48D6D879-08FA-CF45-B6BA-6F39CF3C6CC9}"/>
              </a:ext>
            </a:extLst>
          </p:cNvPr>
          <p:cNvSpPr>
            <a:spLocks noGrp="1"/>
          </p:cNvSpPr>
          <p:nvPr>
            <p:ph type="body" sz="quarter" idx="20" hasCustomPrompt="1"/>
          </p:nvPr>
        </p:nvSpPr>
        <p:spPr>
          <a:xfrm>
            <a:off x="457200" y="4343400"/>
            <a:ext cx="5443537" cy="742208"/>
          </a:xfrm>
        </p:spPr>
        <p:txBody>
          <a:bodyPr>
            <a:normAutofit/>
          </a:bodyPr>
          <a:lstStyle>
            <a:lvl1pPr marL="0" indent="0">
              <a:buFontTx/>
              <a:buNone/>
              <a:defRPr sz="1800">
                <a:solidFill>
                  <a:srgbClr val="63666A"/>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pic>
        <p:nvPicPr>
          <p:cNvPr id="6" name="Picture 5">
            <a:extLst>
              <a:ext uri="{FF2B5EF4-FFF2-40B4-BE49-F238E27FC236}">
                <a16:creationId xmlns:a16="http://schemas.microsoft.com/office/drawing/2014/main" id="{122E9B52-EEE6-F444-915F-0A044EA3BF8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
            <a:ext cx="8303742" cy="3087871"/>
          </a:xfrm>
          <a:prstGeom prst="rect">
            <a:avLst/>
          </a:prstGeom>
        </p:spPr>
      </p:pic>
    </p:spTree>
    <p:extLst>
      <p:ext uri="{BB962C8B-B14F-4D97-AF65-F5344CB8AC3E}">
        <p14:creationId xmlns:p14="http://schemas.microsoft.com/office/powerpoint/2010/main" val="7983400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divider Data Ar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B5A96-A4D4-9B40-8EE5-F64DF08605CA}"/>
              </a:ext>
            </a:extLst>
          </p:cNvPr>
          <p:cNvSpPr>
            <a:spLocks noGrp="1"/>
          </p:cNvSpPr>
          <p:nvPr>
            <p:ph type="title" hasCustomPrompt="1"/>
          </p:nvPr>
        </p:nvSpPr>
        <p:spPr>
          <a:xfrm>
            <a:off x="457200" y="3429000"/>
            <a:ext cx="5442900" cy="742208"/>
          </a:xfrm>
        </p:spPr>
        <p:txBody>
          <a:bodyPr/>
          <a:lstStyle>
            <a:lvl1pPr>
              <a:defRPr>
                <a:solidFill>
                  <a:srgbClr val="1D4F91"/>
                </a:solidFill>
              </a:defRPr>
            </a:lvl1pPr>
          </a:lstStyle>
          <a:p>
            <a:r>
              <a:rPr lang="en-US"/>
              <a:t>Section Name</a:t>
            </a:r>
          </a:p>
        </p:txBody>
      </p:sp>
      <p:sp>
        <p:nvSpPr>
          <p:cNvPr id="3" name="Footer Placeholder 2">
            <a:extLst>
              <a:ext uri="{FF2B5EF4-FFF2-40B4-BE49-F238E27FC236}">
                <a16:creationId xmlns:a16="http://schemas.microsoft.com/office/drawing/2014/main" id="{F648C1EB-35B1-F047-BCBA-0A5D9E8AAF76}"/>
              </a:ext>
            </a:extLst>
          </p:cNvPr>
          <p:cNvSpPr>
            <a:spLocks noGrp="1"/>
          </p:cNvSpPr>
          <p:nvPr>
            <p:ph type="ftr" sz="quarter" idx="10"/>
          </p:nvPr>
        </p:nvSpPr>
        <p:spPr/>
        <p:txBody>
          <a:bodyPr/>
          <a:lstStyle>
            <a:lvl1pPr>
              <a:defRPr>
                <a:solidFill>
                  <a:srgbClr val="63666A"/>
                </a:solidFill>
              </a:defRPr>
            </a:lvl1p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7" name="Text Placeholder 6">
            <a:extLst>
              <a:ext uri="{FF2B5EF4-FFF2-40B4-BE49-F238E27FC236}">
                <a16:creationId xmlns:a16="http://schemas.microsoft.com/office/drawing/2014/main" id="{48D6D879-08FA-CF45-B6BA-6F39CF3C6CC9}"/>
              </a:ext>
            </a:extLst>
          </p:cNvPr>
          <p:cNvSpPr>
            <a:spLocks noGrp="1"/>
          </p:cNvSpPr>
          <p:nvPr>
            <p:ph type="body" sz="quarter" idx="20" hasCustomPrompt="1"/>
          </p:nvPr>
        </p:nvSpPr>
        <p:spPr>
          <a:xfrm>
            <a:off x="457200" y="4343400"/>
            <a:ext cx="5443537" cy="742208"/>
          </a:xfrm>
        </p:spPr>
        <p:txBody>
          <a:bodyPr>
            <a:normAutofit/>
          </a:bodyPr>
          <a:lstStyle>
            <a:lvl1pPr marL="0" indent="0">
              <a:buFontTx/>
              <a:buNone/>
              <a:defRPr sz="1800">
                <a:solidFill>
                  <a:srgbClr val="63666A"/>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pic>
        <p:nvPicPr>
          <p:cNvPr id="6" name="Picture 5">
            <a:extLst>
              <a:ext uri="{FF2B5EF4-FFF2-40B4-BE49-F238E27FC236}">
                <a16:creationId xmlns:a16="http://schemas.microsoft.com/office/drawing/2014/main" id="{EB7D4B9F-026B-ED46-B58B-6A268526BBE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3855" y="27714"/>
            <a:ext cx="8025063" cy="2910211"/>
          </a:xfrm>
          <a:prstGeom prst="rect">
            <a:avLst/>
          </a:prstGeom>
        </p:spPr>
      </p:pic>
    </p:spTree>
    <p:extLst>
      <p:ext uri="{BB962C8B-B14F-4D97-AF65-F5344CB8AC3E}">
        <p14:creationId xmlns:p14="http://schemas.microsoft.com/office/powerpoint/2010/main" val="473556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Data Art 1">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p>
            <a:r>
              <a:rPr lang="en-US"/>
              <a:t>Presentation Title</a:t>
            </a:r>
          </a:p>
        </p:txBody>
      </p:sp>
      <p:pic>
        <p:nvPicPr>
          <p:cNvPr id="9" name="Picture 8" descr="A picture containing drawing&#10;&#10;Description automatically generated">
            <a:extLst>
              <a:ext uri="{FF2B5EF4-FFF2-40B4-BE49-F238E27FC236}">
                <a16:creationId xmlns:a16="http://schemas.microsoft.com/office/drawing/2014/main" id="{E8530CB5-97DA-AC45-B1EC-3C62534C8E5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8409709" cy="2826327"/>
          </a:xfrm>
          <a:prstGeom prst="rect">
            <a:avLst/>
          </a:prstGeom>
        </p:spPr>
      </p:pic>
      <p:sp>
        <p:nvSpPr>
          <p:cNvPr id="11" name="Text Placeholder 3">
            <a:extLst>
              <a:ext uri="{FF2B5EF4-FFF2-40B4-BE49-F238E27FC236}">
                <a16:creationId xmlns:a16="http://schemas.microsoft.com/office/drawing/2014/main" id="{44C9AD44-6DD3-CF45-9639-CF98ADF96DDA}"/>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rgbClr val="63666A"/>
                </a:solidFill>
              </a:defRPr>
            </a:lvl1pPr>
          </a:lstStyle>
          <a:p>
            <a:r>
              <a:rPr lang="en-US" sz="1800"/>
              <a:t>Subtitle can go here / Presented by Name of Presenter</a:t>
            </a:r>
            <a:br>
              <a:rPr lang="en-US" sz="1800"/>
            </a:br>
            <a:r>
              <a:rPr lang="en-US" sz="1800"/>
              <a:t>Day / Month / Year</a:t>
            </a:r>
          </a:p>
        </p:txBody>
      </p:sp>
    </p:spTree>
    <p:extLst>
      <p:ext uri="{BB962C8B-B14F-4D97-AF65-F5344CB8AC3E}">
        <p14:creationId xmlns:p14="http://schemas.microsoft.com/office/powerpoint/2010/main" val="16492145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divider Data Ar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B5A96-A4D4-9B40-8EE5-F64DF08605CA}"/>
              </a:ext>
            </a:extLst>
          </p:cNvPr>
          <p:cNvSpPr>
            <a:spLocks noGrp="1"/>
          </p:cNvSpPr>
          <p:nvPr>
            <p:ph type="title" hasCustomPrompt="1"/>
          </p:nvPr>
        </p:nvSpPr>
        <p:spPr>
          <a:xfrm>
            <a:off x="457200" y="3429000"/>
            <a:ext cx="5442900" cy="742208"/>
          </a:xfrm>
        </p:spPr>
        <p:txBody>
          <a:bodyPr/>
          <a:lstStyle>
            <a:lvl1pPr>
              <a:defRPr>
                <a:solidFill>
                  <a:srgbClr val="1D4F91"/>
                </a:solidFill>
              </a:defRPr>
            </a:lvl1pPr>
          </a:lstStyle>
          <a:p>
            <a:r>
              <a:rPr lang="en-US"/>
              <a:t>Section Name</a:t>
            </a:r>
          </a:p>
        </p:txBody>
      </p:sp>
      <p:sp>
        <p:nvSpPr>
          <p:cNvPr id="3" name="Footer Placeholder 2">
            <a:extLst>
              <a:ext uri="{FF2B5EF4-FFF2-40B4-BE49-F238E27FC236}">
                <a16:creationId xmlns:a16="http://schemas.microsoft.com/office/drawing/2014/main" id="{F648C1EB-35B1-F047-BCBA-0A5D9E8AAF76}"/>
              </a:ext>
            </a:extLst>
          </p:cNvPr>
          <p:cNvSpPr>
            <a:spLocks noGrp="1"/>
          </p:cNvSpPr>
          <p:nvPr>
            <p:ph type="ftr" sz="quarter" idx="10"/>
          </p:nvPr>
        </p:nvSpPr>
        <p:spPr/>
        <p:txBody>
          <a:bodyPr/>
          <a:lstStyle>
            <a:lvl1pPr>
              <a:defRPr>
                <a:solidFill>
                  <a:srgbClr val="63666A"/>
                </a:solidFill>
              </a:defRPr>
            </a:lvl1p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7" name="Text Placeholder 6">
            <a:extLst>
              <a:ext uri="{FF2B5EF4-FFF2-40B4-BE49-F238E27FC236}">
                <a16:creationId xmlns:a16="http://schemas.microsoft.com/office/drawing/2014/main" id="{48D6D879-08FA-CF45-B6BA-6F39CF3C6CC9}"/>
              </a:ext>
            </a:extLst>
          </p:cNvPr>
          <p:cNvSpPr>
            <a:spLocks noGrp="1"/>
          </p:cNvSpPr>
          <p:nvPr>
            <p:ph type="body" sz="quarter" idx="20" hasCustomPrompt="1"/>
          </p:nvPr>
        </p:nvSpPr>
        <p:spPr>
          <a:xfrm>
            <a:off x="457200" y="4343400"/>
            <a:ext cx="5443537" cy="742208"/>
          </a:xfrm>
        </p:spPr>
        <p:txBody>
          <a:bodyPr>
            <a:normAutofit/>
          </a:bodyPr>
          <a:lstStyle>
            <a:lvl1pPr marL="0" indent="0">
              <a:buFontTx/>
              <a:buNone/>
              <a:defRPr sz="1800">
                <a:solidFill>
                  <a:srgbClr val="63666A"/>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pic>
        <p:nvPicPr>
          <p:cNvPr id="6" name="Picture 5">
            <a:extLst>
              <a:ext uri="{FF2B5EF4-FFF2-40B4-BE49-F238E27FC236}">
                <a16:creationId xmlns:a16="http://schemas.microsoft.com/office/drawing/2014/main" id="{C2CD17C6-F221-2748-998C-06CB24FDA91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4"/>
            <a:ext cx="8073290" cy="3048761"/>
          </a:xfrm>
          <a:prstGeom prst="rect">
            <a:avLst/>
          </a:prstGeom>
        </p:spPr>
      </p:pic>
    </p:spTree>
    <p:extLst>
      <p:ext uri="{BB962C8B-B14F-4D97-AF65-F5344CB8AC3E}">
        <p14:creationId xmlns:p14="http://schemas.microsoft.com/office/powerpoint/2010/main" val="18202211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divider Data Ar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B5A96-A4D4-9B40-8EE5-F64DF08605CA}"/>
              </a:ext>
            </a:extLst>
          </p:cNvPr>
          <p:cNvSpPr>
            <a:spLocks noGrp="1"/>
          </p:cNvSpPr>
          <p:nvPr>
            <p:ph type="title" hasCustomPrompt="1"/>
          </p:nvPr>
        </p:nvSpPr>
        <p:spPr>
          <a:xfrm>
            <a:off x="457200" y="3429000"/>
            <a:ext cx="5442900" cy="742208"/>
          </a:xfrm>
        </p:spPr>
        <p:txBody>
          <a:bodyPr/>
          <a:lstStyle>
            <a:lvl1pPr>
              <a:defRPr>
                <a:solidFill>
                  <a:srgbClr val="1D4F91"/>
                </a:solidFill>
              </a:defRPr>
            </a:lvl1pPr>
          </a:lstStyle>
          <a:p>
            <a:r>
              <a:rPr lang="en-US"/>
              <a:t>Section Name</a:t>
            </a:r>
          </a:p>
        </p:txBody>
      </p:sp>
      <p:sp>
        <p:nvSpPr>
          <p:cNvPr id="3" name="Footer Placeholder 2">
            <a:extLst>
              <a:ext uri="{FF2B5EF4-FFF2-40B4-BE49-F238E27FC236}">
                <a16:creationId xmlns:a16="http://schemas.microsoft.com/office/drawing/2014/main" id="{F648C1EB-35B1-F047-BCBA-0A5D9E8AAF76}"/>
              </a:ext>
            </a:extLst>
          </p:cNvPr>
          <p:cNvSpPr>
            <a:spLocks noGrp="1"/>
          </p:cNvSpPr>
          <p:nvPr>
            <p:ph type="ftr" sz="quarter" idx="10"/>
          </p:nvPr>
        </p:nvSpPr>
        <p:spPr/>
        <p:txBody>
          <a:bodyPr/>
          <a:lstStyle>
            <a:lvl1pPr>
              <a:defRPr>
                <a:solidFill>
                  <a:srgbClr val="63666A"/>
                </a:solidFill>
              </a:defRPr>
            </a:lvl1p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7" name="Text Placeholder 6">
            <a:extLst>
              <a:ext uri="{FF2B5EF4-FFF2-40B4-BE49-F238E27FC236}">
                <a16:creationId xmlns:a16="http://schemas.microsoft.com/office/drawing/2014/main" id="{48D6D879-08FA-CF45-B6BA-6F39CF3C6CC9}"/>
              </a:ext>
            </a:extLst>
          </p:cNvPr>
          <p:cNvSpPr>
            <a:spLocks noGrp="1"/>
          </p:cNvSpPr>
          <p:nvPr>
            <p:ph type="body" sz="quarter" idx="20" hasCustomPrompt="1"/>
          </p:nvPr>
        </p:nvSpPr>
        <p:spPr>
          <a:xfrm>
            <a:off x="457200" y="4343400"/>
            <a:ext cx="5443537" cy="742208"/>
          </a:xfrm>
        </p:spPr>
        <p:txBody>
          <a:bodyPr>
            <a:normAutofit/>
          </a:bodyPr>
          <a:lstStyle>
            <a:lvl1pPr marL="0" indent="0">
              <a:buFontTx/>
              <a:buNone/>
              <a:defRPr sz="1800">
                <a:solidFill>
                  <a:srgbClr val="63666A"/>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pic>
        <p:nvPicPr>
          <p:cNvPr id="6" name="Picture 5">
            <a:extLst>
              <a:ext uri="{FF2B5EF4-FFF2-40B4-BE49-F238E27FC236}">
                <a16:creationId xmlns:a16="http://schemas.microsoft.com/office/drawing/2014/main" id="{A259A5C7-97E5-9F4D-8DDD-1B94098FF3F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3994"/>
            <a:ext cx="9020431" cy="3038903"/>
          </a:xfrm>
          <a:prstGeom prst="rect">
            <a:avLst/>
          </a:prstGeom>
        </p:spPr>
      </p:pic>
    </p:spTree>
    <p:extLst>
      <p:ext uri="{BB962C8B-B14F-4D97-AF65-F5344CB8AC3E}">
        <p14:creationId xmlns:p14="http://schemas.microsoft.com/office/powerpoint/2010/main" val="19976406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divider Data Ar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B5A96-A4D4-9B40-8EE5-F64DF08605CA}"/>
              </a:ext>
            </a:extLst>
          </p:cNvPr>
          <p:cNvSpPr>
            <a:spLocks noGrp="1"/>
          </p:cNvSpPr>
          <p:nvPr>
            <p:ph type="title" hasCustomPrompt="1"/>
          </p:nvPr>
        </p:nvSpPr>
        <p:spPr>
          <a:xfrm>
            <a:off x="457200" y="3429000"/>
            <a:ext cx="5442900" cy="742208"/>
          </a:xfrm>
        </p:spPr>
        <p:txBody>
          <a:bodyPr/>
          <a:lstStyle>
            <a:lvl1pPr>
              <a:defRPr>
                <a:solidFill>
                  <a:srgbClr val="1D4F91"/>
                </a:solidFill>
              </a:defRPr>
            </a:lvl1pPr>
          </a:lstStyle>
          <a:p>
            <a:r>
              <a:rPr lang="en-US"/>
              <a:t>Section Name</a:t>
            </a:r>
          </a:p>
        </p:txBody>
      </p:sp>
      <p:sp>
        <p:nvSpPr>
          <p:cNvPr id="3" name="Footer Placeholder 2">
            <a:extLst>
              <a:ext uri="{FF2B5EF4-FFF2-40B4-BE49-F238E27FC236}">
                <a16:creationId xmlns:a16="http://schemas.microsoft.com/office/drawing/2014/main" id="{F648C1EB-35B1-F047-BCBA-0A5D9E8AAF76}"/>
              </a:ext>
            </a:extLst>
          </p:cNvPr>
          <p:cNvSpPr>
            <a:spLocks noGrp="1"/>
          </p:cNvSpPr>
          <p:nvPr>
            <p:ph type="ftr" sz="quarter" idx="10"/>
          </p:nvPr>
        </p:nvSpPr>
        <p:spPr/>
        <p:txBody>
          <a:bodyPr/>
          <a:lstStyle>
            <a:lvl1pPr>
              <a:defRPr>
                <a:solidFill>
                  <a:srgbClr val="63666A"/>
                </a:solidFill>
              </a:defRPr>
            </a:lvl1p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7" name="Text Placeholder 6">
            <a:extLst>
              <a:ext uri="{FF2B5EF4-FFF2-40B4-BE49-F238E27FC236}">
                <a16:creationId xmlns:a16="http://schemas.microsoft.com/office/drawing/2014/main" id="{48D6D879-08FA-CF45-B6BA-6F39CF3C6CC9}"/>
              </a:ext>
            </a:extLst>
          </p:cNvPr>
          <p:cNvSpPr>
            <a:spLocks noGrp="1"/>
          </p:cNvSpPr>
          <p:nvPr>
            <p:ph type="body" sz="quarter" idx="20" hasCustomPrompt="1"/>
          </p:nvPr>
        </p:nvSpPr>
        <p:spPr>
          <a:xfrm>
            <a:off x="457200" y="4343400"/>
            <a:ext cx="5443537" cy="742208"/>
          </a:xfrm>
        </p:spPr>
        <p:txBody>
          <a:bodyPr>
            <a:normAutofit/>
          </a:bodyPr>
          <a:lstStyle>
            <a:lvl1pPr marL="0" indent="0">
              <a:buFontTx/>
              <a:buNone/>
              <a:defRPr sz="1800">
                <a:solidFill>
                  <a:srgbClr val="63666A"/>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pic>
        <p:nvPicPr>
          <p:cNvPr id="6" name="Picture 5">
            <a:extLst>
              <a:ext uri="{FF2B5EF4-FFF2-40B4-BE49-F238E27FC236}">
                <a16:creationId xmlns:a16="http://schemas.microsoft.com/office/drawing/2014/main" id="{490C65AF-706D-EA4A-8CBE-70BF175171D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8381874" cy="2937925"/>
          </a:xfrm>
          <a:prstGeom prst="rect">
            <a:avLst/>
          </a:prstGeom>
        </p:spPr>
      </p:pic>
    </p:spTree>
    <p:extLst>
      <p:ext uri="{BB962C8B-B14F-4D97-AF65-F5344CB8AC3E}">
        <p14:creationId xmlns:p14="http://schemas.microsoft.com/office/powerpoint/2010/main" val="7871666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divider Data Art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B5A96-A4D4-9B40-8EE5-F64DF08605CA}"/>
              </a:ext>
            </a:extLst>
          </p:cNvPr>
          <p:cNvSpPr>
            <a:spLocks noGrp="1"/>
          </p:cNvSpPr>
          <p:nvPr>
            <p:ph type="title" hasCustomPrompt="1"/>
          </p:nvPr>
        </p:nvSpPr>
        <p:spPr>
          <a:xfrm>
            <a:off x="457200" y="3429000"/>
            <a:ext cx="5442900" cy="742208"/>
          </a:xfrm>
        </p:spPr>
        <p:txBody>
          <a:bodyPr/>
          <a:lstStyle>
            <a:lvl1pPr>
              <a:defRPr>
                <a:solidFill>
                  <a:srgbClr val="1D4F91"/>
                </a:solidFill>
              </a:defRPr>
            </a:lvl1pPr>
          </a:lstStyle>
          <a:p>
            <a:r>
              <a:rPr lang="en-US"/>
              <a:t>Section Name</a:t>
            </a:r>
          </a:p>
        </p:txBody>
      </p:sp>
      <p:sp>
        <p:nvSpPr>
          <p:cNvPr id="3" name="Footer Placeholder 2">
            <a:extLst>
              <a:ext uri="{FF2B5EF4-FFF2-40B4-BE49-F238E27FC236}">
                <a16:creationId xmlns:a16="http://schemas.microsoft.com/office/drawing/2014/main" id="{F648C1EB-35B1-F047-BCBA-0A5D9E8AAF76}"/>
              </a:ext>
            </a:extLst>
          </p:cNvPr>
          <p:cNvSpPr>
            <a:spLocks noGrp="1"/>
          </p:cNvSpPr>
          <p:nvPr>
            <p:ph type="ftr" sz="quarter" idx="10"/>
          </p:nvPr>
        </p:nvSpPr>
        <p:spPr/>
        <p:txBody>
          <a:bodyPr/>
          <a:lstStyle>
            <a:lvl1pPr>
              <a:defRPr>
                <a:solidFill>
                  <a:srgbClr val="63666A"/>
                </a:solidFill>
              </a:defRPr>
            </a:lvl1p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7" name="Text Placeholder 6">
            <a:extLst>
              <a:ext uri="{FF2B5EF4-FFF2-40B4-BE49-F238E27FC236}">
                <a16:creationId xmlns:a16="http://schemas.microsoft.com/office/drawing/2014/main" id="{48D6D879-08FA-CF45-B6BA-6F39CF3C6CC9}"/>
              </a:ext>
            </a:extLst>
          </p:cNvPr>
          <p:cNvSpPr>
            <a:spLocks noGrp="1"/>
          </p:cNvSpPr>
          <p:nvPr>
            <p:ph type="body" sz="quarter" idx="20" hasCustomPrompt="1"/>
          </p:nvPr>
        </p:nvSpPr>
        <p:spPr>
          <a:xfrm>
            <a:off x="457200" y="4343400"/>
            <a:ext cx="5443537" cy="742208"/>
          </a:xfrm>
        </p:spPr>
        <p:txBody>
          <a:bodyPr>
            <a:normAutofit/>
          </a:bodyPr>
          <a:lstStyle>
            <a:lvl1pPr marL="0" indent="0">
              <a:buFontTx/>
              <a:buNone/>
              <a:defRPr sz="1800">
                <a:solidFill>
                  <a:srgbClr val="63666A"/>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pic>
        <p:nvPicPr>
          <p:cNvPr id="6" name="Picture 5">
            <a:extLst>
              <a:ext uri="{FF2B5EF4-FFF2-40B4-BE49-F238E27FC236}">
                <a16:creationId xmlns:a16="http://schemas.microsoft.com/office/drawing/2014/main" id="{82172DA1-5468-1948-A73C-58029F1EE9B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8397598" cy="3157147"/>
          </a:xfrm>
          <a:prstGeom prst="rect">
            <a:avLst/>
          </a:prstGeom>
        </p:spPr>
      </p:pic>
    </p:spTree>
    <p:extLst>
      <p:ext uri="{BB962C8B-B14F-4D97-AF65-F5344CB8AC3E}">
        <p14:creationId xmlns:p14="http://schemas.microsoft.com/office/powerpoint/2010/main" val="1677980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divider Data Art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B5A96-A4D4-9B40-8EE5-F64DF08605CA}"/>
              </a:ext>
            </a:extLst>
          </p:cNvPr>
          <p:cNvSpPr>
            <a:spLocks noGrp="1"/>
          </p:cNvSpPr>
          <p:nvPr>
            <p:ph type="title" hasCustomPrompt="1"/>
          </p:nvPr>
        </p:nvSpPr>
        <p:spPr>
          <a:xfrm>
            <a:off x="457200" y="3429000"/>
            <a:ext cx="5442900" cy="742208"/>
          </a:xfrm>
        </p:spPr>
        <p:txBody>
          <a:bodyPr/>
          <a:lstStyle>
            <a:lvl1pPr>
              <a:defRPr>
                <a:solidFill>
                  <a:srgbClr val="1D4F91"/>
                </a:solidFill>
              </a:defRPr>
            </a:lvl1pPr>
          </a:lstStyle>
          <a:p>
            <a:r>
              <a:rPr lang="en-US"/>
              <a:t>Section Name</a:t>
            </a:r>
          </a:p>
        </p:txBody>
      </p:sp>
      <p:sp>
        <p:nvSpPr>
          <p:cNvPr id="3" name="Footer Placeholder 2">
            <a:extLst>
              <a:ext uri="{FF2B5EF4-FFF2-40B4-BE49-F238E27FC236}">
                <a16:creationId xmlns:a16="http://schemas.microsoft.com/office/drawing/2014/main" id="{F648C1EB-35B1-F047-BCBA-0A5D9E8AAF76}"/>
              </a:ext>
            </a:extLst>
          </p:cNvPr>
          <p:cNvSpPr>
            <a:spLocks noGrp="1"/>
          </p:cNvSpPr>
          <p:nvPr>
            <p:ph type="ftr" sz="quarter" idx="10"/>
          </p:nvPr>
        </p:nvSpPr>
        <p:spPr/>
        <p:txBody>
          <a:bodyPr/>
          <a:lstStyle>
            <a:lvl1pPr>
              <a:defRPr>
                <a:solidFill>
                  <a:srgbClr val="63666A"/>
                </a:solidFill>
              </a:defRPr>
            </a:lvl1p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7" name="Text Placeholder 6">
            <a:extLst>
              <a:ext uri="{FF2B5EF4-FFF2-40B4-BE49-F238E27FC236}">
                <a16:creationId xmlns:a16="http://schemas.microsoft.com/office/drawing/2014/main" id="{48D6D879-08FA-CF45-B6BA-6F39CF3C6CC9}"/>
              </a:ext>
            </a:extLst>
          </p:cNvPr>
          <p:cNvSpPr>
            <a:spLocks noGrp="1"/>
          </p:cNvSpPr>
          <p:nvPr>
            <p:ph type="body" sz="quarter" idx="20" hasCustomPrompt="1"/>
          </p:nvPr>
        </p:nvSpPr>
        <p:spPr>
          <a:xfrm>
            <a:off x="457200" y="4343400"/>
            <a:ext cx="5443537" cy="742208"/>
          </a:xfrm>
        </p:spPr>
        <p:txBody>
          <a:bodyPr>
            <a:normAutofit/>
          </a:bodyPr>
          <a:lstStyle>
            <a:lvl1pPr marL="0" indent="0">
              <a:buFontTx/>
              <a:buNone/>
              <a:defRPr sz="1800">
                <a:solidFill>
                  <a:srgbClr val="63666A"/>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dirty="0"/>
              <a:t>Subtitle can go here in 18pt</a:t>
            </a:r>
          </a:p>
        </p:txBody>
      </p:sp>
      <p:pic>
        <p:nvPicPr>
          <p:cNvPr id="6" name="Picture 5">
            <a:extLst>
              <a:ext uri="{FF2B5EF4-FFF2-40B4-BE49-F238E27FC236}">
                <a16:creationId xmlns:a16="http://schemas.microsoft.com/office/drawing/2014/main" id="{9AD66DEB-9DD9-8643-856E-E1E3C2F77D8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8145233" cy="3258093"/>
          </a:xfrm>
          <a:prstGeom prst="rect">
            <a:avLst/>
          </a:prstGeom>
        </p:spPr>
      </p:pic>
    </p:spTree>
    <p:extLst>
      <p:ext uri="{BB962C8B-B14F-4D97-AF65-F5344CB8AC3E}">
        <p14:creationId xmlns:p14="http://schemas.microsoft.com/office/powerpoint/2010/main" val="12723532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divider Data Art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B5A96-A4D4-9B40-8EE5-F64DF08605CA}"/>
              </a:ext>
            </a:extLst>
          </p:cNvPr>
          <p:cNvSpPr>
            <a:spLocks noGrp="1"/>
          </p:cNvSpPr>
          <p:nvPr>
            <p:ph type="title" hasCustomPrompt="1"/>
          </p:nvPr>
        </p:nvSpPr>
        <p:spPr>
          <a:xfrm>
            <a:off x="457200" y="3429000"/>
            <a:ext cx="5442900" cy="742208"/>
          </a:xfrm>
        </p:spPr>
        <p:txBody>
          <a:bodyPr/>
          <a:lstStyle>
            <a:lvl1pPr>
              <a:defRPr>
                <a:solidFill>
                  <a:srgbClr val="1D4F91"/>
                </a:solidFill>
              </a:defRPr>
            </a:lvl1pPr>
          </a:lstStyle>
          <a:p>
            <a:r>
              <a:rPr lang="en-US"/>
              <a:t>Section Name</a:t>
            </a:r>
          </a:p>
        </p:txBody>
      </p:sp>
      <p:sp>
        <p:nvSpPr>
          <p:cNvPr id="3" name="Footer Placeholder 2">
            <a:extLst>
              <a:ext uri="{FF2B5EF4-FFF2-40B4-BE49-F238E27FC236}">
                <a16:creationId xmlns:a16="http://schemas.microsoft.com/office/drawing/2014/main" id="{F648C1EB-35B1-F047-BCBA-0A5D9E8AAF76}"/>
              </a:ext>
            </a:extLst>
          </p:cNvPr>
          <p:cNvSpPr>
            <a:spLocks noGrp="1"/>
          </p:cNvSpPr>
          <p:nvPr>
            <p:ph type="ftr" sz="quarter" idx="10"/>
          </p:nvPr>
        </p:nvSpPr>
        <p:spPr/>
        <p:txBody>
          <a:bodyPr/>
          <a:lstStyle>
            <a:lvl1pPr>
              <a:defRPr>
                <a:solidFill>
                  <a:srgbClr val="63666A"/>
                </a:solidFill>
              </a:defRPr>
            </a:lvl1p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7" name="Text Placeholder 6">
            <a:extLst>
              <a:ext uri="{FF2B5EF4-FFF2-40B4-BE49-F238E27FC236}">
                <a16:creationId xmlns:a16="http://schemas.microsoft.com/office/drawing/2014/main" id="{48D6D879-08FA-CF45-B6BA-6F39CF3C6CC9}"/>
              </a:ext>
            </a:extLst>
          </p:cNvPr>
          <p:cNvSpPr>
            <a:spLocks noGrp="1"/>
          </p:cNvSpPr>
          <p:nvPr>
            <p:ph type="body" sz="quarter" idx="20" hasCustomPrompt="1"/>
          </p:nvPr>
        </p:nvSpPr>
        <p:spPr>
          <a:xfrm>
            <a:off x="457200" y="4343400"/>
            <a:ext cx="5443537" cy="742208"/>
          </a:xfrm>
        </p:spPr>
        <p:txBody>
          <a:bodyPr>
            <a:normAutofit/>
          </a:bodyPr>
          <a:lstStyle>
            <a:lvl1pPr marL="0" indent="0">
              <a:buFontTx/>
              <a:buNone/>
              <a:defRPr sz="1800">
                <a:solidFill>
                  <a:srgbClr val="63666A"/>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dirty="0"/>
              <a:t>Subtitle can go here in 18pt</a:t>
            </a:r>
          </a:p>
        </p:txBody>
      </p:sp>
      <p:pic>
        <p:nvPicPr>
          <p:cNvPr id="6" name="Picture 5">
            <a:extLst>
              <a:ext uri="{FF2B5EF4-FFF2-40B4-BE49-F238E27FC236}">
                <a16:creationId xmlns:a16="http://schemas.microsoft.com/office/drawing/2014/main" id="{B742EB1C-EF84-534E-8B6F-1E1CAF4A739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8145232" cy="3272479"/>
          </a:xfrm>
          <a:prstGeom prst="rect">
            <a:avLst/>
          </a:prstGeom>
        </p:spPr>
      </p:pic>
    </p:spTree>
    <p:extLst>
      <p:ext uri="{BB962C8B-B14F-4D97-AF65-F5344CB8AC3E}">
        <p14:creationId xmlns:p14="http://schemas.microsoft.com/office/powerpoint/2010/main" val="12288323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divider Data Art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B5A96-A4D4-9B40-8EE5-F64DF08605CA}"/>
              </a:ext>
            </a:extLst>
          </p:cNvPr>
          <p:cNvSpPr>
            <a:spLocks noGrp="1"/>
          </p:cNvSpPr>
          <p:nvPr>
            <p:ph type="title" hasCustomPrompt="1"/>
          </p:nvPr>
        </p:nvSpPr>
        <p:spPr>
          <a:xfrm>
            <a:off x="457200" y="3429000"/>
            <a:ext cx="5442900" cy="742208"/>
          </a:xfrm>
        </p:spPr>
        <p:txBody>
          <a:bodyPr/>
          <a:lstStyle>
            <a:lvl1pPr>
              <a:defRPr>
                <a:solidFill>
                  <a:srgbClr val="1D4F91"/>
                </a:solidFill>
              </a:defRPr>
            </a:lvl1pPr>
          </a:lstStyle>
          <a:p>
            <a:r>
              <a:rPr lang="en-US"/>
              <a:t>Section Name</a:t>
            </a:r>
          </a:p>
        </p:txBody>
      </p:sp>
      <p:sp>
        <p:nvSpPr>
          <p:cNvPr id="3" name="Footer Placeholder 2">
            <a:extLst>
              <a:ext uri="{FF2B5EF4-FFF2-40B4-BE49-F238E27FC236}">
                <a16:creationId xmlns:a16="http://schemas.microsoft.com/office/drawing/2014/main" id="{F648C1EB-35B1-F047-BCBA-0A5D9E8AAF76}"/>
              </a:ext>
            </a:extLst>
          </p:cNvPr>
          <p:cNvSpPr>
            <a:spLocks noGrp="1"/>
          </p:cNvSpPr>
          <p:nvPr>
            <p:ph type="ftr" sz="quarter" idx="10"/>
          </p:nvPr>
        </p:nvSpPr>
        <p:spPr/>
        <p:txBody>
          <a:bodyPr/>
          <a:lstStyle>
            <a:lvl1pPr>
              <a:defRPr>
                <a:solidFill>
                  <a:srgbClr val="63666A"/>
                </a:solidFill>
              </a:defRPr>
            </a:lvl1p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7" name="Text Placeholder 6">
            <a:extLst>
              <a:ext uri="{FF2B5EF4-FFF2-40B4-BE49-F238E27FC236}">
                <a16:creationId xmlns:a16="http://schemas.microsoft.com/office/drawing/2014/main" id="{48D6D879-08FA-CF45-B6BA-6F39CF3C6CC9}"/>
              </a:ext>
            </a:extLst>
          </p:cNvPr>
          <p:cNvSpPr>
            <a:spLocks noGrp="1"/>
          </p:cNvSpPr>
          <p:nvPr>
            <p:ph type="body" sz="quarter" idx="20" hasCustomPrompt="1"/>
          </p:nvPr>
        </p:nvSpPr>
        <p:spPr>
          <a:xfrm>
            <a:off x="457200" y="4343400"/>
            <a:ext cx="5443537" cy="742208"/>
          </a:xfrm>
        </p:spPr>
        <p:txBody>
          <a:bodyPr>
            <a:normAutofit/>
          </a:bodyPr>
          <a:lstStyle>
            <a:lvl1pPr marL="0" indent="0">
              <a:buFontTx/>
              <a:buNone/>
              <a:defRPr sz="1800">
                <a:solidFill>
                  <a:srgbClr val="63666A"/>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pic>
        <p:nvPicPr>
          <p:cNvPr id="6" name="Picture 5">
            <a:extLst>
              <a:ext uri="{FF2B5EF4-FFF2-40B4-BE49-F238E27FC236}">
                <a16:creationId xmlns:a16="http://schemas.microsoft.com/office/drawing/2014/main" id="{6273E1EA-9D6C-064D-9D0A-DB7E74E022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
            <a:ext cx="8144635" cy="3396049"/>
          </a:xfrm>
          <a:prstGeom prst="rect">
            <a:avLst/>
          </a:prstGeom>
        </p:spPr>
      </p:pic>
    </p:spTree>
    <p:extLst>
      <p:ext uri="{BB962C8B-B14F-4D97-AF65-F5344CB8AC3E}">
        <p14:creationId xmlns:p14="http://schemas.microsoft.com/office/powerpoint/2010/main" val="36317430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Section divider blue backgroun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99C3BB1-B9A1-2746-838A-10A7D10433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t="1594" r="1950"/>
          <a:stretch/>
        </p:blipFill>
        <p:spPr>
          <a:xfrm>
            <a:off x="-1" y="-1"/>
            <a:ext cx="12192001" cy="6858000"/>
          </a:xfrm>
          <a:prstGeom prst="rect">
            <a:avLst/>
          </a:prstGeom>
        </p:spPr>
      </p:pic>
      <p:sp>
        <p:nvSpPr>
          <p:cNvPr id="13" name="Footer Placeholder 2">
            <a:extLst>
              <a:ext uri="{FF2B5EF4-FFF2-40B4-BE49-F238E27FC236}">
                <a16:creationId xmlns:a16="http://schemas.microsoft.com/office/drawing/2014/main" id="{25C1A6FA-E3A4-364C-AC49-2720986EA480}"/>
              </a:ext>
            </a:extLst>
          </p:cNvPr>
          <p:cNvSpPr>
            <a:spLocks noGrp="1"/>
          </p:cNvSpPr>
          <p:nvPr>
            <p:ph type="ftr" sz="quarter" idx="10"/>
          </p:nvPr>
        </p:nvSpPr>
        <p:spPr>
          <a:xfrm>
            <a:off x="457200" y="6270170"/>
            <a:ext cx="4114800" cy="294907"/>
          </a:xfrm>
        </p:spPr>
        <p:txBody>
          <a:bodyPr/>
          <a:lstStyle>
            <a:lvl1pPr>
              <a:defRPr>
                <a:solidFill>
                  <a:schemeClr val="bg1"/>
                </a:solidFill>
              </a:defRPr>
            </a:lvl1p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15" name="Text Placeholder 6">
            <a:extLst>
              <a:ext uri="{FF2B5EF4-FFF2-40B4-BE49-F238E27FC236}">
                <a16:creationId xmlns:a16="http://schemas.microsoft.com/office/drawing/2014/main" id="{3AAC5B4D-75D6-8E40-B9D4-60DF68D40050}"/>
              </a:ext>
            </a:extLst>
          </p:cNvPr>
          <p:cNvSpPr>
            <a:spLocks noGrp="1"/>
          </p:cNvSpPr>
          <p:nvPr>
            <p:ph type="body" sz="quarter" idx="20" hasCustomPrompt="1"/>
          </p:nvPr>
        </p:nvSpPr>
        <p:spPr>
          <a:xfrm>
            <a:off x="457200" y="3657600"/>
            <a:ext cx="8385858" cy="742208"/>
          </a:xfrm>
        </p:spPr>
        <p:txBody>
          <a:bodyPr>
            <a:normAutofit/>
          </a:bodyPr>
          <a:lstStyle>
            <a:lvl1pPr marL="0" indent="0">
              <a:buFontTx/>
              <a:buNone/>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sp>
        <p:nvSpPr>
          <p:cNvPr id="2" name="Title 1">
            <a:extLst>
              <a:ext uri="{FF2B5EF4-FFF2-40B4-BE49-F238E27FC236}">
                <a16:creationId xmlns:a16="http://schemas.microsoft.com/office/drawing/2014/main" id="{897506C4-7194-5D40-920F-59D9016FA926}"/>
              </a:ext>
            </a:extLst>
          </p:cNvPr>
          <p:cNvSpPr>
            <a:spLocks noGrp="1"/>
          </p:cNvSpPr>
          <p:nvPr>
            <p:ph type="title" hasCustomPrompt="1"/>
          </p:nvPr>
        </p:nvSpPr>
        <p:spPr>
          <a:xfrm>
            <a:off x="457200" y="2743200"/>
            <a:ext cx="8385858" cy="742208"/>
          </a:xfrm>
        </p:spPr>
        <p:txBody>
          <a:bodyPr/>
          <a:lstStyle>
            <a:lvl1pPr>
              <a:defRPr>
                <a:solidFill>
                  <a:schemeClr val="bg1"/>
                </a:solidFill>
              </a:defRPr>
            </a:lvl1pPr>
          </a:lstStyle>
          <a:p>
            <a:r>
              <a:rPr lang="en-US"/>
              <a:t>Section Name</a:t>
            </a:r>
          </a:p>
        </p:txBody>
      </p:sp>
      <p:pic>
        <p:nvPicPr>
          <p:cNvPr id="16" name="Picture 15" descr="A picture containing drawing, light&#10;&#10;Description automatically generated">
            <a:extLst>
              <a:ext uri="{FF2B5EF4-FFF2-40B4-BE49-F238E27FC236}">
                <a16:creationId xmlns:a16="http://schemas.microsoft.com/office/drawing/2014/main" id="{607D7019-77F9-E24B-BB84-DFC12580D185}"/>
              </a:ext>
            </a:extLst>
          </p:cNvPr>
          <p:cNvPicPr>
            <a:picLocks noChangeAspect="1"/>
          </p:cNvPicPr>
          <p:nvPr userDrawn="1"/>
        </p:nvPicPr>
        <p:blipFill>
          <a:blip r:embed="rId3"/>
          <a:stretch>
            <a:fillRect/>
          </a:stretch>
        </p:blipFill>
        <p:spPr>
          <a:xfrm>
            <a:off x="10040112" y="5989320"/>
            <a:ext cx="1788224" cy="576072"/>
          </a:xfrm>
          <a:prstGeom prst="rect">
            <a:avLst/>
          </a:prstGeom>
        </p:spPr>
      </p:pic>
    </p:spTree>
    <p:extLst>
      <p:ext uri="{BB962C8B-B14F-4D97-AF65-F5344CB8AC3E}">
        <p14:creationId xmlns:p14="http://schemas.microsoft.com/office/powerpoint/2010/main" val="16684240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Section divider purple backgroun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B19C49-C586-BC49-BBA0-3EFD9CB8E17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92" r="1951"/>
          <a:stretch/>
        </p:blipFill>
        <p:spPr>
          <a:xfrm>
            <a:off x="1" y="-2"/>
            <a:ext cx="12192000" cy="6858001"/>
          </a:xfrm>
          <a:prstGeom prst="rect">
            <a:avLst/>
          </a:prstGeom>
        </p:spPr>
      </p:pic>
      <p:sp>
        <p:nvSpPr>
          <p:cNvPr id="11" name="Footer Placeholder 2">
            <a:extLst>
              <a:ext uri="{FF2B5EF4-FFF2-40B4-BE49-F238E27FC236}">
                <a16:creationId xmlns:a16="http://schemas.microsoft.com/office/drawing/2014/main" id="{4C6D07A8-42F2-DC47-80AA-94FCD5D7B93D}"/>
              </a:ext>
            </a:extLst>
          </p:cNvPr>
          <p:cNvSpPr>
            <a:spLocks noGrp="1"/>
          </p:cNvSpPr>
          <p:nvPr>
            <p:ph type="ftr" sz="quarter" idx="10"/>
          </p:nvPr>
        </p:nvSpPr>
        <p:spPr>
          <a:xfrm>
            <a:off x="457200" y="6270170"/>
            <a:ext cx="4114800" cy="294907"/>
          </a:xfrm>
        </p:spPr>
        <p:txBody>
          <a:bodyPr/>
          <a:lstStyle>
            <a:lvl1pPr>
              <a:defRPr>
                <a:solidFill>
                  <a:schemeClr val="bg1"/>
                </a:solidFill>
              </a:defRPr>
            </a:lvl1p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13" name="Text Placeholder 6">
            <a:extLst>
              <a:ext uri="{FF2B5EF4-FFF2-40B4-BE49-F238E27FC236}">
                <a16:creationId xmlns:a16="http://schemas.microsoft.com/office/drawing/2014/main" id="{6587E896-33D6-2A4C-A980-876E8B45F03C}"/>
              </a:ext>
            </a:extLst>
          </p:cNvPr>
          <p:cNvSpPr>
            <a:spLocks noGrp="1"/>
          </p:cNvSpPr>
          <p:nvPr>
            <p:ph type="body" sz="quarter" idx="20" hasCustomPrompt="1"/>
          </p:nvPr>
        </p:nvSpPr>
        <p:spPr>
          <a:xfrm>
            <a:off x="457200" y="3657600"/>
            <a:ext cx="8385858" cy="742208"/>
          </a:xfrm>
        </p:spPr>
        <p:txBody>
          <a:bodyPr>
            <a:normAutofit/>
          </a:bodyPr>
          <a:lstStyle>
            <a:lvl1pPr marL="0" indent="0">
              <a:buFontTx/>
              <a:buNone/>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sp>
        <p:nvSpPr>
          <p:cNvPr id="14" name="Title 1">
            <a:extLst>
              <a:ext uri="{FF2B5EF4-FFF2-40B4-BE49-F238E27FC236}">
                <a16:creationId xmlns:a16="http://schemas.microsoft.com/office/drawing/2014/main" id="{6F11D902-823A-6E4D-905D-AC0679550CB1}"/>
              </a:ext>
            </a:extLst>
          </p:cNvPr>
          <p:cNvSpPr>
            <a:spLocks noGrp="1"/>
          </p:cNvSpPr>
          <p:nvPr>
            <p:ph type="title" hasCustomPrompt="1"/>
          </p:nvPr>
        </p:nvSpPr>
        <p:spPr>
          <a:xfrm>
            <a:off x="457200" y="2743200"/>
            <a:ext cx="8385858" cy="742208"/>
          </a:xfrm>
        </p:spPr>
        <p:txBody>
          <a:bodyPr/>
          <a:lstStyle>
            <a:lvl1pPr>
              <a:defRPr>
                <a:solidFill>
                  <a:schemeClr val="bg1"/>
                </a:solidFill>
              </a:defRPr>
            </a:lvl1pPr>
          </a:lstStyle>
          <a:p>
            <a:r>
              <a:rPr lang="en-US"/>
              <a:t>Section Name</a:t>
            </a:r>
          </a:p>
        </p:txBody>
      </p:sp>
      <p:pic>
        <p:nvPicPr>
          <p:cNvPr id="15" name="Picture 14" descr="A picture containing drawing, light&#10;&#10;Description automatically generated">
            <a:extLst>
              <a:ext uri="{FF2B5EF4-FFF2-40B4-BE49-F238E27FC236}">
                <a16:creationId xmlns:a16="http://schemas.microsoft.com/office/drawing/2014/main" id="{DB4D6A2A-24C8-8740-99D7-E0CE2397A9BC}"/>
              </a:ext>
            </a:extLst>
          </p:cNvPr>
          <p:cNvPicPr>
            <a:picLocks noChangeAspect="1"/>
          </p:cNvPicPr>
          <p:nvPr userDrawn="1"/>
        </p:nvPicPr>
        <p:blipFill>
          <a:blip r:embed="rId3"/>
          <a:stretch>
            <a:fillRect/>
          </a:stretch>
        </p:blipFill>
        <p:spPr>
          <a:xfrm>
            <a:off x="10040112" y="5989320"/>
            <a:ext cx="1788224" cy="576072"/>
          </a:xfrm>
          <a:prstGeom prst="rect">
            <a:avLst/>
          </a:prstGeom>
        </p:spPr>
      </p:pic>
    </p:spTree>
    <p:extLst>
      <p:ext uri="{BB962C8B-B14F-4D97-AF65-F5344CB8AC3E}">
        <p14:creationId xmlns:p14="http://schemas.microsoft.com/office/powerpoint/2010/main" val="9849871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Section divider pink backgroun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B8DC9B2-737A-C042-BDC1-2A1F345AD3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605" r="1961"/>
          <a:stretch/>
        </p:blipFill>
        <p:spPr>
          <a:xfrm>
            <a:off x="0" y="-1"/>
            <a:ext cx="12192000" cy="6858000"/>
          </a:xfrm>
          <a:prstGeom prst="rect">
            <a:avLst/>
          </a:prstGeom>
        </p:spPr>
      </p:pic>
      <p:sp>
        <p:nvSpPr>
          <p:cNvPr id="12" name="Footer Placeholder 2">
            <a:extLst>
              <a:ext uri="{FF2B5EF4-FFF2-40B4-BE49-F238E27FC236}">
                <a16:creationId xmlns:a16="http://schemas.microsoft.com/office/drawing/2014/main" id="{15320B6F-DEB4-1244-AD0F-2B86D2165275}"/>
              </a:ext>
            </a:extLst>
          </p:cNvPr>
          <p:cNvSpPr>
            <a:spLocks noGrp="1"/>
          </p:cNvSpPr>
          <p:nvPr>
            <p:ph type="ftr" sz="quarter" idx="10"/>
          </p:nvPr>
        </p:nvSpPr>
        <p:spPr>
          <a:xfrm>
            <a:off x="457200" y="6272784"/>
            <a:ext cx="4114800" cy="294907"/>
          </a:xfrm>
        </p:spPr>
        <p:txBody>
          <a:bodyPr/>
          <a:lstStyle>
            <a:lvl1pPr>
              <a:defRPr>
                <a:solidFill>
                  <a:schemeClr val="bg1"/>
                </a:solidFill>
              </a:defRPr>
            </a:lvl1p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13" name="Text Placeholder 6">
            <a:extLst>
              <a:ext uri="{FF2B5EF4-FFF2-40B4-BE49-F238E27FC236}">
                <a16:creationId xmlns:a16="http://schemas.microsoft.com/office/drawing/2014/main" id="{8A5201DE-2C50-844C-8088-E615FE06495D}"/>
              </a:ext>
            </a:extLst>
          </p:cNvPr>
          <p:cNvSpPr>
            <a:spLocks noGrp="1"/>
          </p:cNvSpPr>
          <p:nvPr>
            <p:ph type="body" sz="quarter" idx="20" hasCustomPrompt="1"/>
          </p:nvPr>
        </p:nvSpPr>
        <p:spPr>
          <a:xfrm>
            <a:off x="457200" y="3657600"/>
            <a:ext cx="8385858" cy="742208"/>
          </a:xfrm>
        </p:spPr>
        <p:txBody>
          <a:bodyPr>
            <a:normAutofit/>
          </a:bodyPr>
          <a:lstStyle>
            <a:lvl1pPr marL="0" indent="0">
              <a:buFontTx/>
              <a:buNone/>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sp>
        <p:nvSpPr>
          <p:cNvPr id="14" name="Title 1">
            <a:extLst>
              <a:ext uri="{FF2B5EF4-FFF2-40B4-BE49-F238E27FC236}">
                <a16:creationId xmlns:a16="http://schemas.microsoft.com/office/drawing/2014/main" id="{CB274154-93D3-B04C-9C8A-CC3A7040F8B8}"/>
              </a:ext>
            </a:extLst>
          </p:cNvPr>
          <p:cNvSpPr>
            <a:spLocks noGrp="1"/>
          </p:cNvSpPr>
          <p:nvPr>
            <p:ph type="title" hasCustomPrompt="1"/>
          </p:nvPr>
        </p:nvSpPr>
        <p:spPr>
          <a:xfrm>
            <a:off x="457200" y="2743200"/>
            <a:ext cx="8385858" cy="742208"/>
          </a:xfrm>
        </p:spPr>
        <p:txBody>
          <a:bodyPr/>
          <a:lstStyle>
            <a:lvl1pPr>
              <a:defRPr>
                <a:solidFill>
                  <a:schemeClr val="bg1"/>
                </a:solidFill>
              </a:defRPr>
            </a:lvl1pPr>
          </a:lstStyle>
          <a:p>
            <a:r>
              <a:rPr lang="en-US"/>
              <a:t>Section Name</a:t>
            </a:r>
          </a:p>
        </p:txBody>
      </p:sp>
      <p:pic>
        <p:nvPicPr>
          <p:cNvPr id="15" name="Picture 14" descr="A picture containing drawing, light&#10;&#10;Description automatically generated">
            <a:extLst>
              <a:ext uri="{FF2B5EF4-FFF2-40B4-BE49-F238E27FC236}">
                <a16:creationId xmlns:a16="http://schemas.microsoft.com/office/drawing/2014/main" id="{E4C3A288-28B8-9F48-AD05-A292DB9EE605}"/>
              </a:ext>
            </a:extLst>
          </p:cNvPr>
          <p:cNvPicPr>
            <a:picLocks noChangeAspect="1"/>
          </p:cNvPicPr>
          <p:nvPr userDrawn="1"/>
        </p:nvPicPr>
        <p:blipFill>
          <a:blip r:embed="rId3"/>
          <a:stretch>
            <a:fillRect/>
          </a:stretch>
        </p:blipFill>
        <p:spPr>
          <a:xfrm>
            <a:off x="10040112" y="5989320"/>
            <a:ext cx="1788224" cy="576072"/>
          </a:xfrm>
          <a:prstGeom prst="rect">
            <a:avLst/>
          </a:prstGeom>
        </p:spPr>
      </p:pic>
    </p:spTree>
    <p:extLst>
      <p:ext uri="{BB962C8B-B14F-4D97-AF65-F5344CB8AC3E}">
        <p14:creationId xmlns:p14="http://schemas.microsoft.com/office/powerpoint/2010/main" val="968301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Data Art 2">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p>
            <a:r>
              <a:rPr lang="en-US"/>
              <a:t>Presentation Title</a:t>
            </a:r>
          </a:p>
        </p:txBody>
      </p:sp>
      <p:pic>
        <p:nvPicPr>
          <p:cNvPr id="5" name="Picture 4">
            <a:extLst>
              <a:ext uri="{FF2B5EF4-FFF2-40B4-BE49-F238E27FC236}">
                <a16:creationId xmlns:a16="http://schemas.microsoft.com/office/drawing/2014/main" id="{CF8DB093-D9E7-074A-AE92-AADB2B02F45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
            <a:ext cx="8303742" cy="3087871"/>
          </a:xfrm>
          <a:prstGeom prst="rect">
            <a:avLst/>
          </a:prstGeom>
        </p:spPr>
      </p:pic>
      <p:sp>
        <p:nvSpPr>
          <p:cNvPr id="9" name="Text Placeholder 3">
            <a:extLst>
              <a:ext uri="{FF2B5EF4-FFF2-40B4-BE49-F238E27FC236}">
                <a16:creationId xmlns:a16="http://schemas.microsoft.com/office/drawing/2014/main" id="{5678D866-9283-4F41-AF11-4B40C83610F5}"/>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rgbClr val="63666A"/>
                </a:solidFill>
              </a:defRPr>
            </a:lvl1pPr>
          </a:lstStyle>
          <a:p>
            <a:r>
              <a:rPr lang="en-US" sz="1800"/>
              <a:t>Subtitle can go here / Presented by Name of Presenter</a:t>
            </a:r>
            <a:br>
              <a:rPr lang="en-US" sz="1800"/>
            </a:br>
            <a:r>
              <a:rPr lang="en-US" sz="1800"/>
              <a:t>Day / Month / Year</a:t>
            </a:r>
          </a:p>
        </p:txBody>
      </p:sp>
    </p:spTree>
    <p:extLst>
      <p:ext uri="{BB962C8B-B14F-4D97-AF65-F5344CB8AC3E}">
        <p14:creationId xmlns:p14="http://schemas.microsoft.com/office/powerpoint/2010/main" val="27261910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Title Slide (White Backgrou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8001" y="1830123"/>
            <a:ext cx="9366563" cy="759855"/>
          </a:xfrm>
        </p:spPr>
        <p:txBody>
          <a:bodyPr anchor="t" anchorCtr="0"/>
          <a:lstStyle>
            <a:lvl1pPr algn="l">
              <a:lnSpc>
                <a:spcPct val="90000"/>
              </a:lnSpc>
              <a:defRPr sz="4000"/>
            </a:lvl1pPr>
          </a:lstStyle>
          <a:p>
            <a:r>
              <a:rPr lang="en-US"/>
              <a:t>Click to edit Master title style</a:t>
            </a:r>
            <a:endParaRPr lang="en-GB" dirty="0"/>
          </a:p>
        </p:txBody>
      </p:sp>
      <p:sp>
        <p:nvSpPr>
          <p:cNvPr id="3" name="Subtitle 2"/>
          <p:cNvSpPr>
            <a:spLocks noGrp="1"/>
          </p:cNvSpPr>
          <p:nvPr>
            <p:ph type="subTitle" idx="1"/>
          </p:nvPr>
        </p:nvSpPr>
        <p:spPr>
          <a:xfrm>
            <a:off x="468001" y="2886191"/>
            <a:ext cx="9366563" cy="2340000"/>
          </a:xfrm>
        </p:spPr>
        <p:txBody>
          <a:bodyPr anchor="t" anchorCtr="0"/>
          <a:lstStyle>
            <a:lvl1pPr marL="0" indent="0" algn="l">
              <a:spcBef>
                <a:spcPts val="0"/>
              </a:spcBef>
              <a:buNone/>
              <a:defRPr sz="17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GB" dirty="0"/>
          </a:p>
        </p:txBody>
      </p:sp>
      <p:sp>
        <p:nvSpPr>
          <p:cNvPr id="4" name="Date Placeholder 3"/>
          <p:cNvSpPr>
            <a:spLocks noGrp="1"/>
          </p:cNvSpPr>
          <p:nvPr>
            <p:ph type="dt" sz="half" idx="10"/>
          </p:nvPr>
        </p:nvSpPr>
        <p:spPr/>
        <p:txBody>
          <a:bodyPr/>
          <a:lstStyle/>
          <a:p>
            <a:fld id="{1214EAE2-2198-4D7A-9D8A-276EC651CDD7}" type="datetime1">
              <a:rPr lang="en-GB" smtClean="0"/>
              <a:t>08/04/2021</a:t>
            </a:fld>
            <a:endParaRPr lang="en-GB" dirty="0"/>
          </a:p>
        </p:txBody>
      </p:sp>
      <p:sp>
        <p:nvSpPr>
          <p:cNvPr id="5" name="Footer Placeholder 4"/>
          <p:cNvSpPr>
            <a:spLocks noGrp="1"/>
          </p:cNvSpPr>
          <p:nvPr>
            <p:ph type="ftr" sz="quarter" idx="11"/>
          </p:nvPr>
        </p:nvSpPr>
        <p:spPr/>
        <p:txBody>
          <a:bodyPr/>
          <a:lstStyle/>
          <a:p>
            <a:r>
              <a:rPr lang="en-GB" dirty="0"/>
              <a:t>Private and confidential    </a:t>
            </a:r>
          </a:p>
        </p:txBody>
      </p:sp>
      <p:pic>
        <p:nvPicPr>
          <p:cNvPr id="6" name="Imagen 5">
            <a:extLst>
              <a:ext uri="{FF2B5EF4-FFF2-40B4-BE49-F238E27FC236}">
                <a16:creationId xmlns:a16="http://schemas.microsoft.com/office/drawing/2014/main" id="{858EBA6A-2B7C-4C66-A4C5-0567BF9B75C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1689" b="42728"/>
          <a:stretch/>
        </p:blipFill>
        <p:spPr>
          <a:xfrm>
            <a:off x="1" y="5276970"/>
            <a:ext cx="6018359" cy="1581031"/>
          </a:xfrm>
          <a:prstGeom prst="rect">
            <a:avLst/>
          </a:prstGeom>
        </p:spPr>
      </p:pic>
      <p:grpSp>
        <p:nvGrpSpPr>
          <p:cNvPr id="10" name="Grupo 9">
            <a:extLst>
              <a:ext uri="{FF2B5EF4-FFF2-40B4-BE49-F238E27FC236}">
                <a16:creationId xmlns:a16="http://schemas.microsoft.com/office/drawing/2014/main" id="{78447040-EF73-42BF-ABD6-2F643D1A5B89}"/>
              </a:ext>
            </a:extLst>
          </p:cNvPr>
          <p:cNvGrpSpPr/>
          <p:nvPr userDrawn="1"/>
        </p:nvGrpSpPr>
        <p:grpSpPr>
          <a:xfrm>
            <a:off x="8311721" y="5925277"/>
            <a:ext cx="3697723" cy="902256"/>
            <a:chOff x="148171" y="698514"/>
            <a:chExt cx="2773292" cy="676692"/>
          </a:xfrm>
        </p:grpSpPr>
        <p:pic>
          <p:nvPicPr>
            <p:cNvPr id="11" name="Imagen 10">
              <a:extLst>
                <a:ext uri="{FF2B5EF4-FFF2-40B4-BE49-F238E27FC236}">
                  <a16:creationId xmlns:a16="http://schemas.microsoft.com/office/drawing/2014/main" id="{F439F610-F0B3-4DED-A542-E8F766DFDD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171" y="698514"/>
              <a:ext cx="1331640" cy="586060"/>
            </a:xfrm>
            <a:prstGeom prst="rect">
              <a:avLst/>
            </a:prstGeom>
          </p:spPr>
        </p:pic>
        <p:pic>
          <p:nvPicPr>
            <p:cNvPr id="12" name="Imagen 11">
              <a:extLst>
                <a:ext uri="{FF2B5EF4-FFF2-40B4-BE49-F238E27FC236}">
                  <a16:creationId xmlns:a16="http://schemas.microsoft.com/office/drawing/2014/main" id="{52C320F8-9FBB-40AB-86CF-9F733C36DA7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9441" y="747264"/>
              <a:ext cx="1432022" cy="627942"/>
            </a:xfrm>
            <a:prstGeom prst="rect">
              <a:avLst/>
            </a:prstGeom>
          </p:spPr>
        </p:pic>
      </p:grpSp>
    </p:spTree>
    <p:extLst>
      <p:ext uri="{BB962C8B-B14F-4D97-AF65-F5344CB8AC3E}">
        <p14:creationId xmlns:p14="http://schemas.microsoft.com/office/powerpoint/2010/main" val="40194719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ection Divider">
    <p:bg>
      <p:bgPr>
        <a:solidFill>
          <a:srgbClr val="ECF0F7"/>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28CFCA-65E9-43EF-AF23-108526AA93F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92" r="1951"/>
          <a:stretch/>
        </p:blipFill>
        <p:spPr>
          <a:xfrm>
            <a:off x="1" y="-2"/>
            <a:ext cx="12192000" cy="6858001"/>
          </a:xfrm>
          <a:prstGeom prst="rect">
            <a:avLst/>
          </a:prstGeom>
        </p:spPr>
      </p:pic>
      <p:pic>
        <p:nvPicPr>
          <p:cNvPr id="8" name="Picture 7" descr="A picture containing drawing, light&#10;&#10;Description automatically generated">
            <a:extLst>
              <a:ext uri="{FF2B5EF4-FFF2-40B4-BE49-F238E27FC236}">
                <a16:creationId xmlns:a16="http://schemas.microsoft.com/office/drawing/2014/main" id="{27AFAB05-613F-4D58-9F2D-339F3D3EC09B}"/>
              </a:ext>
            </a:extLst>
          </p:cNvPr>
          <p:cNvPicPr>
            <a:picLocks noChangeAspect="1"/>
          </p:cNvPicPr>
          <p:nvPr userDrawn="1"/>
        </p:nvPicPr>
        <p:blipFill>
          <a:blip r:embed="rId3"/>
          <a:stretch>
            <a:fillRect/>
          </a:stretch>
        </p:blipFill>
        <p:spPr>
          <a:xfrm>
            <a:off x="10040112" y="5989320"/>
            <a:ext cx="1788224" cy="576072"/>
          </a:xfrm>
          <a:prstGeom prst="rect">
            <a:avLst/>
          </a:prstGeom>
        </p:spPr>
      </p:pic>
      <p:sp>
        <p:nvSpPr>
          <p:cNvPr id="2" name="Title 1"/>
          <p:cNvSpPr>
            <a:spLocks noGrp="1"/>
          </p:cNvSpPr>
          <p:nvPr>
            <p:ph type="title"/>
          </p:nvPr>
        </p:nvSpPr>
        <p:spPr>
          <a:xfrm>
            <a:off x="467999" y="2661139"/>
            <a:ext cx="9366564" cy="914400"/>
          </a:xfrm>
        </p:spPr>
        <p:txBody>
          <a:bodyPr/>
          <a:lstStyle>
            <a:lvl1pPr>
              <a:defRPr sz="5100" b="1">
                <a:solidFill>
                  <a:schemeClr val="bg1"/>
                </a:solidFill>
              </a:defRPr>
            </a:lvl1pPr>
          </a:lstStyle>
          <a:p>
            <a:r>
              <a:rPr lang="en-US"/>
              <a:t>Click to edit Master title style</a:t>
            </a:r>
            <a:endParaRPr lang="en-GB"/>
          </a:p>
        </p:txBody>
      </p:sp>
      <p:sp>
        <p:nvSpPr>
          <p:cNvPr id="4" name="Date Placeholder 3"/>
          <p:cNvSpPr>
            <a:spLocks noGrp="1"/>
          </p:cNvSpPr>
          <p:nvPr>
            <p:ph type="dt" sz="half" idx="10"/>
          </p:nvPr>
        </p:nvSpPr>
        <p:spPr>
          <a:xfrm>
            <a:off x="1494191" y="6405118"/>
            <a:ext cx="720000" cy="216000"/>
          </a:xfrm>
        </p:spPr>
        <p:txBody>
          <a:bodyPr/>
          <a:lstStyle>
            <a:lvl1pPr>
              <a:defRPr>
                <a:solidFill>
                  <a:schemeClr val="bg1"/>
                </a:solidFill>
              </a:defRPr>
            </a:lvl1pPr>
          </a:lstStyle>
          <a:p>
            <a:fld id="{EBC41589-D1C4-4BDC-AA48-3EF7E766A328}" type="datetime1">
              <a:rPr lang="en-GB" smtClean="0"/>
              <a:pPr/>
              <a:t>08/04/2021</a:t>
            </a:fld>
            <a:endParaRPr lang="en-GB"/>
          </a:p>
        </p:txBody>
      </p:sp>
      <p:sp>
        <p:nvSpPr>
          <p:cNvPr id="5" name="Footer Placeholder 4"/>
          <p:cNvSpPr>
            <a:spLocks noGrp="1"/>
          </p:cNvSpPr>
          <p:nvPr>
            <p:ph type="ftr" sz="quarter" idx="11"/>
          </p:nvPr>
        </p:nvSpPr>
        <p:spPr>
          <a:xfrm>
            <a:off x="2240811" y="6405118"/>
            <a:ext cx="6114625" cy="216000"/>
          </a:xfrm>
        </p:spPr>
        <p:txBody>
          <a:bodyPr/>
          <a:lstStyle>
            <a:lvl1pPr>
              <a:defRPr>
                <a:solidFill>
                  <a:schemeClr val="bg1"/>
                </a:solidFill>
              </a:defRPr>
            </a:lvl1pPr>
          </a:lstStyle>
          <a:p>
            <a:r>
              <a:rPr lang="en-GB"/>
              <a:t>Private and confidential     Presentation Title</a:t>
            </a:r>
          </a:p>
        </p:txBody>
      </p:sp>
      <p:sp>
        <p:nvSpPr>
          <p:cNvPr id="9" name="TextBox 8">
            <a:extLst>
              <a:ext uri="{FF2B5EF4-FFF2-40B4-BE49-F238E27FC236}">
                <a16:creationId xmlns:a16="http://schemas.microsoft.com/office/drawing/2014/main" id="{DA451924-4D22-4A24-8A27-1799D790EB2B}"/>
              </a:ext>
            </a:extLst>
          </p:cNvPr>
          <p:cNvSpPr txBox="1"/>
          <p:nvPr userDrawn="1"/>
        </p:nvSpPr>
        <p:spPr>
          <a:xfrm>
            <a:off x="463550" y="6405118"/>
            <a:ext cx="1905000" cy="216000"/>
          </a:xfrm>
          <a:prstGeom prst="rect">
            <a:avLst/>
          </a:prstGeom>
          <a:noFill/>
        </p:spPr>
        <p:txBody>
          <a:bodyPr wrap="square" lIns="0" tIns="0" rIns="0" bIns="0" numCol="1" spcCol="151200" rtlCol="0">
            <a:noAutofit/>
          </a:bodyPr>
          <a:lstStyle/>
          <a:p>
            <a:fld id="{EF540DAE-C9AD-4AB7-834A-30F15928ADCF}" type="slidenum">
              <a:rPr lang="en-GB" sz="1000" smtClean="0">
                <a:solidFill>
                  <a:schemeClr val="bg1"/>
                </a:solidFill>
              </a:rPr>
              <a:pPr/>
              <a:t>‹Nº›</a:t>
            </a:fld>
            <a:r>
              <a:rPr lang="en-GB" sz="1000">
                <a:solidFill>
                  <a:schemeClr val="bg1"/>
                </a:solidFill>
              </a:rPr>
              <a:t>    </a:t>
            </a:r>
            <a:r>
              <a:rPr lang="en-GB" sz="1000" baseline="0">
                <a:solidFill>
                  <a:schemeClr val="bg1"/>
                </a:solidFill>
              </a:rPr>
              <a:t> </a:t>
            </a:r>
            <a:r>
              <a:rPr lang="en-GB" sz="1000">
                <a:solidFill>
                  <a:schemeClr val="bg1"/>
                </a:solidFill>
              </a:rPr>
              <a:t>© Experian</a:t>
            </a:r>
          </a:p>
        </p:txBody>
      </p:sp>
      <p:sp>
        <p:nvSpPr>
          <p:cNvPr id="10" name="Text Placeholder 6">
            <a:extLst>
              <a:ext uri="{FF2B5EF4-FFF2-40B4-BE49-F238E27FC236}">
                <a16:creationId xmlns:a16="http://schemas.microsoft.com/office/drawing/2014/main" id="{59E491AF-BAF3-47EB-A908-60D2ADAE5D2B}"/>
              </a:ext>
            </a:extLst>
          </p:cNvPr>
          <p:cNvSpPr>
            <a:spLocks noGrp="1"/>
          </p:cNvSpPr>
          <p:nvPr>
            <p:ph type="body" sz="quarter" idx="20" hasCustomPrompt="1"/>
          </p:nvPr>
        </p:nvSpPr>
        <p:spPr>
          <a:xfrm>
            <a:off x="457200" y="3657600"/>
            <a:ext cx="8385858" cy="742208"/>
          </a:xfrm>
        </p:spPr>
        <p:txBody>
          <a:bodyPr>
            <a:normAutofit/>
          </a:bodyPr>
          <a:lstStyle>
            <a:lvl1pPr marL="0" indent="0">
              <a:buFontTx/>
              <a:buNone/>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spTree>
    <p:extLst>
      <p:ext uri="{BB962C8B-B14F-4D97-AF65-F5344CB8AC3E}">
        <p14:creationId xmlns:p14="http://schemas.microsoft.com/office/powerpoint/2010/main" val="148030361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022475"/>
            <a:ext cx="8428351"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p:nvPr>
        </p:nvSpPr>
        <p:spPr/>
        <p:txBody>
          <a:bodyPr/>
          <a:lstStyle>
            <a:lvl1pPr>
              <a:defRPr sz="3200"/>
            </a:lvl1pPr>
          </a:lstStyle>
          <a:p>
            <a:r>
              <a:rPr lang="en-US"/>
              <a:t>Click to edit Master title style</a:t>
            </a:r>
            <a:endParaRPr lang="en-GB"/>
          </a:p>
        </p:txBody>
      </p:sp>
      <p:sp>
        <p:nvSpPr>
          <p:cNvPr id="4" name="Date Placeholder 3"/>
          <p:cNvSpPr>
            <a:spLocks noGrp="1"/>
          </p:cNvSpPr>
          <p:nvPr>
            <p:ph type="dt" sz="half" idx="10"/>
          </p:nvPr>
        </p:nvSpPr>
        <p:spPr/>
        <p:txBody>
          <a:bodyPr/>
          <a:lstStyle/>
          <a:p>
            <a:fld id="{EBC41589-D1C4-4BDC-AA48-3EF7E766A328}" type="datetime1">
              <a:rPr lang="en-GB" smtClean="0"/>
              <a:t>08/04/2021</a:t>
            </a:fld>
            <a:endParaRPr lang="en-GB"/>
          </a:p>
        </p:txBody>
      </p:sp>
      <p:sp>
        <p:nvSpPr>
          <p:cNvPr id="5" name="Footer Placeholder 4"/>
          <p:cNvSpPr>
            <a:spLocks noGrp="1"/>
          </p:cNvSpPr>
          <p:nvPr>
            <p:ph type="ftr" sz="quarter" idx="11"/>
          </p:nvPr>
        </p:nvSpPr>
        <p:spPr/>
        <p:txBody>
          <a:bodyPr/>
          <a:lstStyle/>
          <a:p>
            <a:r>
              <a:rPr lang="en-GB"/>
              <a:t>Private and confidential     Presentation Title</a:t>
            </a:r>
          </a:p>
        </p:txBody>
      </p:sp>
    </p:spTree>
    <p:extLst>
      <p:ext uri="{BB962C8B-B14F-4D97-AF65-F5344CB8AC3E}">
        <p14:creationId xmlns:p14="http://schemas.microsoft.com/office/powerpoint/2010/main" val="38445705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9219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able of contents 1">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83430753-7303-104D-B411-2D42DC914FC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7002379" y="0"/>
            <a:ext cx="5189622" cy="4282445"/>
          </a:xfrm>
          <a:prstGeom prst="rect">
            <a:avLst/>
          </a:prstGeom>
        </p:spPr>
      </p:pic>
      <p:sp>
        <p:nvSpPr>
          <p:cNvPr id="2" name="Title 1">
            <a:extLst>
              <a:ext uri="{FF2B5EF4-FFF2-40B4-BE49-F238E27FC236}">
                <a16:creationId xmlns:a16="http://schemas.microsoft.com/office/drawing/2014/main" id="{38503306-DAE8-3F4C-BBF0-3C9A9ECC0BD3}"/>
              </a:ext>
            </a:extLst>
          </p:cNvPr>
          <p:cNvSpPr>
            <a:spLocks noGrp="1"/>
          </p:cNvSpPr>
          <p:nvPr>
            <p:ph type="title" hasCustomPrompt="1"/>
          </p:nvPr>
        </p:nvSpPr>
        <p:spPr/>
        <p:txBody>
          <a:bodyPr>
            <a:noAutofit/>
          </a:bodyPr>
          <a:lstStyle/>
          <a:p>
            <a:r>
              <a:rPr lang="en-US" dirty="0"/>
              <a:t>Headline preset in 32pt bolded for emphasis</a:t>
            </a:r>
          </a:p>
        </p:txBody>
      </p:sp>
      <p:sp>
        <p:nvSpPr>
          <p:cNvPr id="14" name="Footer Placeholder 13">
            <a:extLst>
              <a:ext uri="{FF2B5EF4-FFF2-40B4-BE49-F238E27FC236}">
                <a16:creationId xmlns:a16="http://schemas.microsoft.com/office/drawing/2014/main" id="{A0A7F25F-F404-B447-89A4-55A847CEB388}"/>
              </a:ext>
            </a:extLst>
          </p:cNvPr>
          <p:cNvSpPr>
            <a:spLocks noGrp="1"/>
          </p:cNvSpPr>
          <p:nvPr>
            <p:ph type="ftr" sz="quarter" idx="11"/>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6" name="Text Placeholder 5">
            <a:extLst>
              <a:ext uri="{FF2B5EF4-FFF2-40B4-BE49-F238E27FC236}">
                <a16:creationId xmlns:a16="http://schemas.microsoft.com/office/drawing/2014/main" id="{3A2A44E7-0A3C-7B49-9F3C-FE625D77DE95}"/>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8" name="Text Placeholder 10">
            <a:extLst>
              <a:ext uri="{FF2B5EF4-FFF2-40B4-BE49-F238E27FC236}">
                <a16:creationId xmlns:a16="http://schemas.microsoft.com/office/drawing/2014/main" id="{1993B3B3-792A-AD40-9B26-FACA754DFA78}"/>
              </a:ext>
            </a:extLst>
          </p:cNvPr>
          <p:cNvSpPr>
            <a:spLocks noGrp="1"/>
          </p:cNvSpPr>
          <p:nvPr>
            <p:ph type="body" sz="quarter" idx="10" hasCustomPrompt="1"/>
          </p:nvPr>
        </p:nvSpPr>
        <p:spPr>
          <a:xfrm>
            <a:off x="457200" y="2011680"/>
            <a:ext cx="11274425" cy="3967089"/>
          </a:xfrm>
        </p:spPr>
        <p:txBody>
          <a:bodyPr vert="horz" lIns="0" tIns="0" rIns="0" bIns="0" rtlCol="0">
            <a:noAutofit/>
          </a:bodyPr>
          <a:lstStyle>
            <a:lvl1pPr>
              <a:lnSpc>
                <a:spcPct val="110000"/>
              </a:lnSpc>
              <a:spcBef>
                <a:spcPts val="1200"/>
              </a:spcBef>
              <a:defRPr lang="en-US" sz="1800" b="1" i="0" dirty="0" smtClean="0">
                <a:solidFill>
                  <a:srgbClr val="1D4F91"/>
                </a:solidFill>
                <a:latin typeface="+mj-lt"/>
              </a:defRPr>
            </a:lvl1pPr>
            <a:lvl2pPr marL="0" indent="0">
              <a:lnSpc>
                <a:spcPct val="110000"/>
              </a:lnSpc>
              <a:spcBef>
                <a:spcPts val="0"/>
              </a:spcBef>
              <a:buFontTx/>
              <a:buNone/>
              <a:defRPr lang="en-US" sz="1600" b="0" kern="1200" dirty="0" smtClean="0">
                <a:solidFill>
                  <a:srgbClr val="63666A"/>
                </a:solidFill>
                <a:latin typeface="+mn-lt"/>
                <a:ea typeface="+mn-ea"/>
                <a:cs typeface="Arial" panose="020B0604020202020204" pitchFamily="34" charset="0"/>
              </a:defRPr>
            </a:lvl2pPr>
            <a:lvl3pPr marL="0" indent="0">
              <a:lnSpc>
                <a:spcPct val="110000"/>
              </a:lnSpc>
              <a:spcBef>
                <a:spcPts val="0"/>
              </a:spcBef>
              <a:buFontTx/>
              <a:buNone/>
              <a:defRPr lang="en-US" sz="1600" b="0" kern="1200" dirty="0" smtClean="0">
                <a:solidFill>
                  <a:srgbClr val="63666A"/>
                </a:solidFill>
                <a:latin typeface="+mn-lt"/>
                <a:ea typeface="+mn-ea"/>
                <a:cs typeface="Arial" panose="020B0604020202020204" pitchFamily="34" charset="0"/>
              </a:defRPr>
            </a:lvl3pPr>
          </a:lstStyle>
          <a:p>
            <a:pPr lvl="0"/>
            <a:r>
              <a:rPr lang="en-US" dirty="0"/>
              <a:t>Section Title here in preset 18pt Arial Bold</a:t>
            </a:r>
          </a:p>
          <a:p>
            <a:pPr lvl="1"/>
            <a:r>
              <a:rPr lang="en-US" dirty="0"/>
              <a:t>First item here in preset 16pt Arial Regular</a:t>
            </a:r>
          </a:p>
          <a:p>
            <a:pPr lvl="2"/>
            <a:r>
              <a:rPr lang="en-US" dirty="0"/>
              <a:t>Second item here in preset 16pt Arial Regular</a:t>
            </a:r>
          </a:p>
          <a:p>
            <a:pPr lvl="0"/>
            <a:r>
              <a:rPr lang="en-US" dirty="0"/>
              <a:t>Section Title here in preset 18pt Arial Bold</a:t>
            </a:r>
          </a:p>
          <a:p>
            <a:pPr lvl="1"/>
            <a:r>
              <a:rPr lang="en-US" dirty="0"/>
              <a:t>First item here in preset 16pt Arial Regular</a:t>
            </a:r>
          </a:p>
          <a:p>
            <a:pPr lvl="2"/>
            <a:r>
              <a:rPr lang="en-US" dirty="0"/>
              <a:t>Second item here in preset 16pt Arial Regular</a:t>
            </a:r>
          </a:p>
          <a:p>
            <a:pPr lvl="0"/>
            <a:r>
              <a:rPr lang="en-US" dirty="0"/>
              <a:t>Section Title here in preset 18pt Arial Bold</a:t>
            </a:r>
          </a:p>
          <a:p>
            <a:pPr lvl="1"/>
            <a:r>
              <a:rPr lang="en-US" dirty="0"/>
              <a:t>First item here in preset 16pt Arial Regular</a:t>
            </a:r>
          </a:p>
          <a:p>
            <a:pPr lvl="2"/>
            <a:r>
              <a:rPr lang="en-US" dirty="0"/>
              <a:t>Second item here in preset 16pt Arial Regular</a:t>
            </a:r>
          </a:p>
          <a:p>
            <a:pPr lvl="0"/>
            <a:r>
              <a:rPr lang="en-US" dirty="0"/>
              <a:t>Section Title here in preset 18pt Arial Bold</a:t>
            </a:r>
          </a:p>
          <a:p>
            <a:pPr lvl="1"/>
            <a:r>
              <a:rPr lang="en-US" dirty="0"/>
              <a:t>First item here in preset 16pt Arial Regular</a:t>
            </a:r>
          </a:p>
          <a:p>
            <a:pPr lvl="2"/>
            <a:r>
              <a:rPr lang="en-US" dirty="0"/>
              <a:t>Second item here in preset 16pt Arial Regular</a:t>
            </a:r>
          </a:p>
        </p:txBody>
      </p:sp>
    </p:spTree>
    <p:extLst>
      <p:ext uri="{BB962C8B-B14F-4D97-AF65-F5344CB8AC3E}">
        <p14:creationId xmlns:p14="http://schemas.microsoft.com/office/powerpoint/2010/main" val="17999952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able of content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03306-DAE8-3F4C-BBF0-3C9A9ECC0BD3}"/>
              </a:ext>
            </a:extLst>
          </p:cNvPr>
          <p:cNvSpPr>
            <a:spLocks noGrp="1"/>
          </p:cNvSpPr>
          <p:nvPr>
            <p:ph type="title" hasCustomPrompt="1"/>
          </p:nvPr>
        </p:nvSpPr>
        <p:spPr/>
        <p:txBody>
          <a:bodyPr>
            <a:noAutofit/>
          </a:bodyPr>
          <a:lstStyle/>
          <a:p>
            <a:r>
              <a:rPr lang="en-US" dirty="0"/>
              <a:t>Headline preset in 32pt bolded for emphasis</a:t>
            </a:r>
          </a:p>
        </p:txBody>
      </p:sp>
      <p:pic>
        <p:nvPicPr>
          <p:cNvPr id="5" name="Picture 4">
            <a:extLst>
              <a:ext uri="{FF2B5EF4-FFF2-40B4-BE49-F238E27FC236}">
                <a16:creationId xmlns:a16="http://schemas.microsoft.com/office/drawing/2014/main" id="{075F3088-D974-6C4E-8BEB-1787790ED24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7002379" y="0"/>
            <a:ext cx="5189622" cy="4282444"/>
          </a:xfrm>
          <a:prstGeom prst="rect">
            <a:avLst/>
          </a:prstGeom>
        </p:spPr>
      </p:pic>
      <p:sp>
        <p:nvSpPr>
          <p:cNvPr id="8" name="Text Placeholder 10">
            <a:extLst>
              <a:ext uri="{FF2B5EF4-FFF2-40B4-BE49-F238E27FC236}">
                <a16:creationId xmlns:a16="http://schemas.microsoft.com/office/drawing/2014/main" id="{8C31FF33-2EE0-E04D-9325-7BE1819AFD68}"/>
              </a:ext>
            </a:extLst>
          </p:cNvPr>
          <p:cNvSpPr>
            <a:spLocks noGrp="1"/>
          </p:cNvSpPr>
          <p:nvPr>
            <p:ph type="body" sz="quarter" idx="10" hasCustomPrompt="1"/>
          </p:nvPr>
        </p:nvSpPr>
        <p:spPr>
          <a:xfrm>
            <a:off x="457200" y="2011680"/>
            <a:ext cx="11274425" cy="3977138"/>
          </a:xfrm>
        </p:spPr>
        <p:txBody>
          <a:bodyPr vert="horz" lIns="0" tIns="0" rIns="0" bIns="0" rtlCol="0">
            <a:noAutofit/>
          </a:bodyPr>
          <a:lstStyle>
            <a:lvl1pPr>
              <a:lnSpc>
                <a:spcPct val="110000"/>
              </a:lnSpc>
              <a:spcBef>
                <a:spcPts val="1200"/>
              </a:spcBef>
              <a:defRPr lang="en-US" sz="1800" b="1" i="0" dirty="0" smtClean="0">
                <a:solidFill>
                  <a:srgbClr val="1D4F91"/>
                </a:solidFill>
                <a:latin typeface="+mj-lt"/>
              </a:defRPr>
            </a:lvl1pPr>
            <a:lvl2pPr marL="0" indent="0">
              <a:lnSpc>
                <a:spcPct val="110000"/>
              </a:lnSpc>
              <a:spcBef>
                <a:spcPts val="0"/>
              </a:spcBef>
              <a:buFontTx/>
              <a:buNone/>
              <a:defRPr lang="en-US" sz="1600" b="0" kern="1200" dirty="0" smtClean="0">
                <a:solidFill>
                  <a:srgbClr val="63666A"/>
                </a:solidFill>
                <a:latin typeface="+mn-lt"/>
                <a:ea typeface="+mn-ea"/>
                <a:cs typeface="Arial" panose="020B0604020202020204" pitchFamily="34" charset="0"/>
              </a:defRPr>
            </a:lvl2pPr>
            <a:lvl3pPr marL="0" indent="0">
              <a:lnSpc>
                <a:spcPct val="110000"/>
              </a:lnSpc>
              <a:spcBef>
                <a:spcPts val="0"/>
              </a:spcBef>
              <a:buFontTx/>
              <a:buNone/>
              <a:defRPr lang="en-US" sz="1600" b="0" kern="1200" dirty="0" smtClean="0">
                <a:solidFill>
                  <a:srgbClr val="63666A"/>
                </a:solidFill>
                <a:latin typeface="+mn-lt"/>
                <a:ea typeface="+mn-ea"/>
                <a:cs typeface="Arial" panose="020B0604020202020204" pitchFamily="34" charset="0"/>
              </a:defRPr>
            </a:lvl3pPr>
          </a:lstStyle>
          <a:p>
            <a:pPr lvl="0"/>
            <a:r>
              <a:rPr lang="en-US" dirty="0"/>
              <a:t>Section Title here in preset 18pt Arial Bold</a:t>
            </a:r>
          </a:p>
          <a:p>
            <a:pPr lvl="1"/>
            <a:r>
              <a:rPr lang="en-US" dirty="0"/>
              <a:t>First item here in preset 16pt Arial Regular</a:t>
            </a:r>
          </a:p>
          <a:p>
            <a:pPr lvl="2"/>
            <a:r>
              <a:rPr lang="en-US" dirty="0"/>
              <a:t>Second item here in preset 16pt Arial Regular</a:t>
            </a:r>
          </a:p>
          <a:p>
            <a:pPr lvl="0"/>
            <a:r>
              <a:rPr lang="en-US" dirty="0"/>
              <a:t>Section Title here in preset 18pt Arial Bold</a:t>
            </a:r>
          </a:p>
          <a:p>
            <a:pPr lvl="1"/>
            <a:r>
              <a:rPr lang="en-US" dirty="0"/>
              <a:t>First item here in preset 16pt Arial Regular</a:t>
            </a:r>
          </a:p>
          <a:p>
            <a:pPr lvl="2"/>
            <a:r>
              <a:rPr lang="en-US" dirty="0"/>
              <a:t>Second item here in preset 16pt Arial Regular</a:t>
            </a:r>
          </a:p>
          <a:p>
            <a:pPr lvl="0"/>
            <a:r>
              <a:rPr lang="en-US" dirty="0"/>
              <a:t>Section Title here in preset 18pt Arial Bold</a:t>
            </a:r>
          </a:p>
          <a:p>
            <a:pPr lvl="1"/>
            <a:r>
              <a:rPr lang="en-US" dirty="0"/>
              <a:t>First item here in preset 16pt Arial Regular</a:t>
            </a:r>
          </a:p>
          <a:p>
            <a:pPr lvl="2"/>
            <a:r>
              <a:rPr lang="en-US" dirty="0"/>
              <a:t>Second item here in preset 16pt Arial Regular</a:t>
            </a:r>
          </a:p>
          <a:p>
            <a:pPr lvl="0"/>
            <a:r>
              <a:rPr lang="en-US" dirty="0"/>
              <a:t>Section Title here in preset 18pt Arial Bold</a:t>
            </a:r>
          </a:p>
          <a:p>
            <a:pPr lvl="1"/>
            <a:r>
              <a:rPr lang="en-US" dirty="0"/>
              <a:t>First item here in preset 16pt Arial Regular</a:t>
            </a:r>
          </a:p>
          <a:p>
            <a:pPr lvl="2"/>
            <a:r>
              <a:rPr lang="en-US" dirty="0"/>
              <a:t>Second item here in preset 16pt Arial Regular</a:t>
            </a:r>
          </a:p>
        </p:txBody>
      </p:sp>
      <p:sp>
        <p:nvSpPr>
          <p:cNvPr id="4" name="Footer Placeholder 3">
            <a:extLst>
              <a:ext uri="{FF2B5EF4-FFF2-40B4-BE49-F238E27FC236}">
                <a16:creationId xmlns:a16="http://schemas.microsoft.com/office/drawing/2014/main" id="{CC0A4C73-36A4-5444-AA69-A470EB6713B0}"/>
              </a:ext>
            </a:extLst>
          </p:cNvPr>
          <p:cNvSpPr>
            <a:spLocks noGrp="1"/>
          </p:cNvSpPr>
          <p:nvPr>
            <p:ph type="ftr" sz="quarter" idx="11"/>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6" name="Text Placeholder 5">
            <a:extLst>
              <a:ext uri="{FF2B5EF4-FFF2-40B4-BE49-F238E27FC236}">
                <a16:creationId xmlns:a16="http://schemas.microsoft.com/office/drawing/2014/main" id="{99EF3729-8290-8847-A864-B37074D891FE}"/>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22374646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48582-6344-9249-AB0B-6A7518C2340D}"/>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36A7D5F6-15EC-B24E-99EB-7EF5E0025065}"/>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4" name="Text Placeholder 5">
            <a:extLst>
              <a:ext uri="{FF2B5EF4-FFF2-40B4-BE49-F238E27FC236}">
                <a16:creationId xmlns:a16="http://schemas.microsoft.com/office/drawing/2014/main" id="{0E9B00BC-2F3C-2C42-8E19-255DAFAF3864}"/>
              </a:ext>
            </a:extLst>
          </p:cNvPr>
          <p:cNvSpPr>
            <a:spLocks noGrp="1"/>
          </p:cNvSpPr>
          <p:nvPr>
            <p:ph type="body" sz="quarter" idx="30"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6" name="Text Placeholder 6">
            <a:extLst>
              <a:ext uri="{FF2B5EF4-FFF2-40B4-BE49-F238E27FC236}">
                <a16:creationId xmlns:a16="http://schemas.microsoft.com/office/drawing/2014/main" id="{BDA52A95-B4BB-2E4C-950E-C79CBEF3400C}"/>
              </a:ext>
            </a:extLst>
          </p:cNvPr>
          <p:cNvSpPr>
            <a:spLocks noGrp="1"/>
          </p:cNvSpPr>
          <p:nvPr>
            <p:ph type="body" sz="quarter" idx="31" hasCustomPrompt="1"/>
          </p:nvPr>
        </p:nvSpPr>
        <p:spPr>
          <a:xfrm>
            <a:off x="457200" y="2011680"/>
            <a:ext cx="11274424"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038">
              <a:lnSpc>
                <a:spcPct val="110000"/>
              </a:lnSpc>
              <a:buFont typeface="System Font Regular"/>
              <a:buChar char="–"/>
              <a:tabLst/>
              <a:defRPr sz="1600"/>
            </a:lvl4pPr>
            <a:lvl5pPr marL="694944" indent="-173038">
              <a:lnSpc>
                <a:spcPct val="110000"/>
              </a:lnSpc>
              <a:buFont typeface="Arial" panose="020B0604020202020204" pitchFamily="34" charset="0"/>
              <a:buChar char="•"/>
              <a:tabLst/>
              <a:defRPr sz="1600"/>
            </a:lvl5pPr>
            <a:lvl6pPr marL="868680" indent="-169863">
              <a:lnSpc>
                <a:spcPct val="110000"/>
              </a:lnSpc>
              <a:buFont typeface="System Font Regular"/>
              <a:buChar char="–"/>
              <a:tabLst/>
              <a:defRPr sz="1600">
                <a:solidFill>
                  <a:srgbClr val="63666A"/>
                </a:solidFill>
              </a:defRPr>
            </a:lvl6pPr>
          </a:lstStyle>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spTree>
    <p:extLst>
      <p:ext uri="{BB962C8B-B14F-4D97-AF65-F5344CB8AC3E}">
        <p14:creationId xmlns:p14="http://schemas.microsoft.com/office/powerpoint/2010/main" val="9941386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column conten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03306-DAE8-3F4C-BBF0-3C9A9ECC0BD3}"/>
              </a:ext>
            </a:extLst>
          </p:cNvPr>
          <p:cNvSpPr>
            <a:spLocks noGrp="1"/>
          </p:cNvSpPr>
          <p:nvPr>
            <p:ph type="title" hasCustomPrompt="1"/>
          </p:nvPr>
        </p:nvSpPr>
        <p:spPr/>
        <p:txBody>
          <a:bodyPr>
            <a:noAutofit/>
          </a:bodyPr>
          <a:lstStyle/>
          <a:p>
            <a:r>
              <a:rPr lang="en-US" dirty="0"/>
              <a:t>Headline preset in 32pt bolded for emphasis</a:t>
            </a:r>
          </a:p>
        </p:txBody>
      </p:sp>
      <p:sp>
        <p:nvSpPr>
          <p:cNvPr id="8" name="Text Placeholder 10">
            <a:extLst>
              <a:ext uri="{FF2B5EF4-FFF2-40B4-BE49-F238E27FC236}">
                <a16:creationId xmlns:a16="http://schemas.microsoft.com/office/drawing/2014/main" id="{8C31FF33-2EE0-E04D-9325-7BE1819AFD68}"/>
              </a:ext>
            </a:extLst>
          </p:cNvPr>
          <p:cNvSpPr>
            <a:spLocks noGrp="1"/>
          </p:cNvSpPr>
          <p:nvPr>
            <p:ph type="body" sz="quarter" idx="10" hasCustomPrompt="1"/>
          </p:nvPr>
        </p:nvSpPr>
        <p:spPr>
          <a:xfrm>
            <a:off x="457200" y="2011680"/>
            <a:ext cx="11274425" cy="3987186"/>
          </a:xfrm>
        </p:spPr>
        <p:txBody>
          <a:bodyPr vert="horz" lIns="0" tIns="0" rIns="0" bIns="0" numCol="2" spcCol="457200" rtlCol="0">
            <a:noAutofit/>
          </a:bodyPr>
          <a:lstStyle>
            <a:lvl1pPr>
              <a:lnSpc>
                <a:spcPct val="110000"/>
              </a:lnSpc>
              <a:spcBef>
                <a:spcPts val="0"/>
              </a:spcBef>
              <a:spcAft>
                <a:spcPts val="600"/>
              </a:spcAft>
              <a:defRPr lang="en-US" sz="1800" b="1" i="0" dirty="0" smtClean="0">
                <a:solidFill>
                  <a:srgbClr val="1D4F91"/>
                </a:solidFill>
                <a:latin typeface="+mj-lt"/>
              </a:defRPr>
            </a:lvl1pPr>
            <a:lvl2pPr marL="0" indent="0">
              <a:lnSpc>
                <a:spcPct val="110000"/>
              </a:lnSpc>
              <a:spcBef>
                <a:spcPts val="0"/>
              </a:spcBef>
              <a:spcAft>
                <a:spcPts val="600"/>
              </a:spcAft>
              <a:buFontTx/>
              <a:buNone/>
              <a:defRPr lang="en-US" sz="1600" b="0" kern="1200" dirty="0" smtClean="0">
                <a:solidFill>
                  <a:srgbClr val="63666A"/>
                </a:solidFill>
                <a:latin typeface="+mn-lt"/>
                <a:ea typeface="+mn-ea"/>
                <a:cs typeface="Arial" panose="020B0604020202020204" pitchFamily="34" charset="0"/>
              </a:defRPr>
            </a:lvl2pPr>
            <a:lvl3pPr marL="0" indent="0">
              <a:lnSpc>
                <a:spcPct val="110000"/>
              </a:lnSpc>
              <a:spcBef>
                <a:spcPts val="0"/>
              </a:spcBef>
              <a:spcAft>
                <a:spcPts val="600"/>
              </a:spcAft>
              <a:buFontTx/>
              <a:buNone/>
              <a:defRPr lang="en-US" sz="1600" b="0" kern="1200" dirty="0" smtClean="0">
                <a:solidFill>
                  <a:srgbClr val="63666A"/>
                </a:solidFill>
                <a:latin typeface="+mn-lt"/>
                <a:ea typeface="+mn-ea"/>
                <a:cs typeface="Arial" panose="020B0604020202020204" pitchFamily="34" charset="0"/>
              </a:defRPr>
            </a:lvl3pPr>
          </a:lstStyle>
          <a:p>
            <a:pPr lvl="0"/>
            <a:r>
              <a:rPr lang="en-US" dirty="0"/>
              <a:t>Section Title here in preset 18pt Arial Bold</a:t>
            </a:r>
          </a:p>
          <a:p>
            <a:pPr lvl="1"/>
            <a:r>
              <a:rPr lang="en-US" dirty="0"/>
              <a:t>First item here in preset 18pt Arial Regular</a:t>
            </a:r>
          </a:p>
          <a:p>
            <a:pPr lvl="2"/>
            <a:r>
              <a:rPr lang="en-US" dirty="0"/>
              <a:t>Second item here in preset 18pt Arial Regular</a:t>
            </a:r>
          </a:p>
          <a:p>
            <a:pPr lvl="1"/>
            <a:r>
              <a:rPr lang="en-US" dirty="0"/>
              <a:t>First item here in preset 18pt Arial Regular</a:t>
            </a:r>
          </a:p>
          <a:p>
            <a:pPr lvl="2"/>
            <a:r>
              <a:rPr lang="en-US" dirty="0"/>
              <a:t>Second item here in preset 18pt Arial Regular</a:t>
            </a:r>
          </a:p>
          <a:p>
            <a:pPr lvl="2"/>
            <a:endParaRPr lang="en-US" dirty="0"/>
          </a:p>
          <a:p>
            <a:pPr lvl="0"/>
            <a:r>
              <a:rPr lang="en-US" dirty="0"/>
              <a:t>Section Title here in preset 18pt Arial Bold</a:t>
            </a:r>
          </a:p>
          <a:p>
            <a:pPr lvl="1"/>
            <a:r>
              <a:rPr lang="en-US" dirty="0"/>
              <a:t>First item here in preset 18pt Arial Regular</a:t>
            </a:r>
          </a:p>
          <a:p>
            <a:pPr lvl="1"/>
            <a:r>
              <a:rPr lang="en-US" dirty="0"/>
              <a:t>Second item here in preset 18pt Arial Regular</a:t>
            </a:r>
          </a:p>
          <a:p>
            <a:pPr lvl="1"/>
            <a:r>
              <a:rPr lang="en-US" dirty="0"/>
              <a:t>First item here in preset 18pt Arial Regular</a:t>
            </a:r>
          </a:p>
          <a:p>
            <a:pPr lvl="2"/>
            <a:r>
              <a:rPr lang="en-US" dirty="0"/>
              <a:t>Second item here in preset 18pt Arial Regular</a:t>
            </a:r>
          </a:p>
          <a:p>
            <a:pPr lvl="2"/>
            <a:endParaRPr lang="en-US" dirty="0"/>
          </a:p>
          <a:p>
            <a:pPr lvl="0"/>
            <a:r>
              <a:rPr lang="en-US" dirty="0"/>
              <a:t>Section Title here in preset 18pt Arial Bold</a:t>
            </a:r>
          </a:p>
          <a:p>
            <a:pPr lvl="1"/>
            <a:r>
              <a:rPr lang="en-US" dirty="0"/>
              <a:t>First item here in preset 18pt Arial Regular</a:t>
            </a:r>
          </a:p>
          <a:p>
            <a:pPr lvl="1"/>
            <a:r>
              <a:rPr lang="en-US" dirty="0"/>
              <a:t>Second item here in preset 18pt Arial Regular</a:t>
            </a:r>
          </a:p>
          <a:p>
            <a:pPr lvl="1"/>
            <a:r>
              <a:rPr lang="en-US" dirty="0"/>
              <a:t>First item here in preset 18pt Arial Regular</a:t>
            </a:r>
          </a:p>
          <a:p>
            <a:pPr lvl="2"/>
            <a:r>
              <a:rPr lang="en-US" dirty="0"/>
              <a:t>Second item here in preset 18pt Arial Regular</a:t>
            </a:r>
          </a:p>
          <a:p>
            <a:pPr lvl="2"/>
            <a:endParaRPr lang="en-US" dirty="0"/>
          </a:p>
          <a:p>
            <a:pPr lvl="0"/>
            <a:r>
              <a:rPr lang="en-US" dirty="0"/>
              <a:t>Section Title here in preset 18pt Arial Bold</a:t>
            </a:r>
          </a:p>
          <a:p>
            <a:pPr lvl="1"/>
            <a:r>
              <a:rPr lang="en-US" dirty="0"/>
              <a:t>First item here in preset 18pt Arial Regular</a:t>
            </a:r>
          </a:p>
          <a:p>
            <a:pPr lvl="2"/>
            <a:r>
              <a:rPr lang="en-US" dirty="0"/>
              <a:t>Second item here in preset 18pt Arial Regular</a:t>
            </a:r>
          </a:p>
          <a:p>
            <a:pPr lvl="1"/>
            <a:r>
              <a:rPr lang="en-US" dirty="0"/>
              <a:t>First item here in preset 18pt Arial Regular</a:t>
            </a:r>
          </a:p>
          <a:p>
            <a:pPr lvl="2"/>
            <a:r>
              <a:rPr lang="en-US" dirty="0"/>
              <a:t>Second item here in preset 18pt Arial Regular</a:t>
            </a:r>
          </a:p>
          <a:p>
            <a:pPr lvl="2"/>
            <a:endParaRPr lang="en-US" dirty="0"/>
          </a:p>
        </p:txBody>
      </p:sp>
      <p:sp>
        <p:nvSpPr>
          <p:cNvPr id="4" name="Footer Placeholder 3">
            <a:extLst>
              <a:ext uri="{FF2B5EF4-FFF2-40B4-BE49-F238E27FC236}">
                <a16:creationId xmlns:a16="http://schemas.microsoft.com/office/drawing/2014/main" id="{7D875536-8270-1646-8066-848255C80CAD}"/>
              </a:ext>
            </a:extLst>
          </p:cNvPr>
          <p:cNvSpPr>
            <a:spLocks noGrp="1"/>
          </p:cNvSpPr>
          <p:nvPr>
            <p:ph type="ftr" sz="quarter" idx="11"/>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5" name="Text Placeholder 5">
            <a:extLst>
              <a:ext uri="{FF2B5EF4-FFF2-40B4-BE49-F238E27FC236}">
                <a16:creationId xmlns:a16="http://schemas.microsoft.com/office/drawing/2014/main" id="{2782EEE6-69C0-F648-8FB3-4349A6C84CA4}"/>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61060409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Column content layout w/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03306-DAE8-3F4C-BBF0-3C9A9ECC0BD3}"/>
              </a:ext>
            </a:extLst>
          </p:cNvPr>
          <p:cNvSpPr>
            <a:spLocks noGrp="1"/>
          </p:cNvSpPr>
          <p:nvPr>
            <p:ph type="title" hasCustomPrompt="1"/>
          </p:nvPr>
        </p:nvSpPr>
        <p:spPr/>
        <p:txBody>
          <a:bodyPr>
            <a:noAutofit/>
          </a:bodyPr>
          <a:lstStyle/>
          <a:p>
            <a:r>
              <a:rPr lang="en-US" dirty="0"/>
              <a:t>Headline preset in 32pt bolded for emphasis</a:t>
            </a:r>
          </a:p>
        </p:txBody>
      </p:sp>
      <p:sp>
        <p:nvSpPr>
          <p:cNvPr id="8" name="Text Placeholder 10">
            <a:extLst>
              <a:ext uri="{FF2B5EF4-FFF2-40B4-BE49-F238E27FC236}">
                <a16:creationId xmlns:a16="http://schemas.microsoft.com/office/drawing/2014/main" id="{8C31FF33-2EE0-E04D-9325-7BE1819AFD68}"/>
              </a:ext>
            </a:extLst>
          </p:cNvPr>
          <p:cNvSpPr>
            <a:spLocks noGrp="1"/>
          </p:cNvSpPr>
          <p:nvPr>
            <p:ph type="body" sz="quarter" idx="10" hasCustomPrompt="1"/>
          </p:nvPr>
        </p:nvSpPr>
        <p:spPr>
          <a:xfrm>
            <a:off x="457200" y="2011680"/>
            <a:ext cx="11274425" cy="4070350"/>
          </a:xfrm>
        </p:spPr>
        <p:txBody>
          <a:bodyPr vert="horz" lIns="0" tIns="0" rIns="0" bIns="0" numCol="2" spcCol="457200" rtlCol="0">
            <a:noAutofit/>
          </a:bodyPr>
          <a:lstStyle>
            <a:lvl1pPr>
              <a:lnSpc>
                <a:spcPct val="110000"/>
              </a:lnSpc>
              <a:spcBef>
                <a:spcPts val="1200"/>
              </a:spcBef>
              <a:spcAft>
                <a:spcPts val="600"/>
              </a:spcAft>
              <a:defRPr lang="en-US" sz="1800" b="1" i="0" dirty="0" smtClean="0">
                <a:solidFill>
                  <a:srgbClr val="1D4F91"/>
                </a:solidFill>
                <a:latin typeface="+mj-lt"/>
              </a:defRPr>
            </a:lvl1pPr>
            <a:lvl2pPr marL="285750" indent="-285750">
              <a:lnSpc>
                <a:spcPct val="110000"/>
              </a:lnSpc>
              <a:spcBef>
                <a:spcPts val="0"/>
              </a:spcBef>
              <a:spcAft>
                <a:spcPts val="600"/>
              </a:spcAft>
              <a:buFont typeface="Arial" panose="020B0604020202020204" pitchFamily="34" charset="0"/>
              <a:buChar char="•"/>
              <a:defRPr lang="en-US" sz="1600" b="0" kern="1200" dirty="0" smtClean="0">
                <a:solidFill>
                  <a:srgbClr val="63666A"/>
                </a:solidFill>
                <a:latin typeface="+mn-lt"/>
                <a:ea typeface="+mn-ea"/>
                <a:cs typeface="Arial" panose="020B0604020202020204" pitchFamily="34" charset="0"/>
              </a:defRPr>
            </a:lvl2pPr>
            <a:lvl3pPr marL="285750" indent="-285750">
              <a:lnSpc>
                <a:spcPct val="110000"/>
              </a:lnSpc>
              <a:spcBef>
                <a:spcPts val="0"/>
              </a:spcBef>
              <a:spcAft>
                <a:spcPts val="600"/>
              </a:spcAft>
              <a:buFont typeface="Arial" panose="020B0604020202020204" pitchFamily="34" charset="0"/>
              <a:buChar char="•"/>
              <a:defRPr lang="en-US" sz="1600" b="0" kern="1200" dirty="0" smtClean="0">
                <a:solidFill>
                  <a:srgbClr val="63666A"/>
                </a:solidFill>
                <a:latin typeface="+mn-lt"/>
                <a:ea typeface="+mn-ea"/>
                <a:cs typeface="Arial" panose="020B0604020202020204" pitchFamily="34" charset="0"/>
              </a:defRPr>
            </a:lvl3pPr>
          </a:lstStyle>
          <a:p>
            <a:pPr lvl="0"/>
            <a:r>
              <a:rPr lang="en-US" dirty="0"/>
              <a:t>Section Title here in preset 18pt Arial Bold</a:t>
            </a:r>
          </a:p>
          <a:p>
            <a:pPr lvl="1"/>
            <a:r>
              <a:rPr lang="en-US" dirty="0"/>
              <a:t>First item here in preset 16pt Arial Regular</a:t>
            </a:r>
          </a:p>
          <a:p>
            <a:pPr lvl="2"/>
            <a:r>
              <a:rPr lang="en-US" dirty="0"/>
              <a:t>The first level of text is ranged left, with bullet points</a:t>
            </a:r>
          </a:p>
          <a:p>
            <a:pPr lvl="2"/>
            <a:r>
              <a:rPr lang="en-US" dirty="0"/>
              <a:t>The first level of text is ranged left, with bullet points</a:t>
            </a:r>
          </a:p>
          <a:p>
            <a:pPr lvl="2"/>
            <a:r>
              <a:rPr lang="en-US" dirty="0"/>
              <a:t>The first level of text is ranged left, with bullet points</a:t>
            </a:r>
          </a:p>
          <a:p>
            <a:pPr lvl="0"/>
            <a:r>
              <a:rPr lang="en-US" dirty="0"/>
              <a:t>Section Title here in preset 18pt Arial Bold</a:t>
            </a:r>
          </a:p>
          <a:p>
            <a:pPr lvl="1"/>
            <a:r>
              <a:rPr lang="en-US" dirty="0"/>
              <a:t>First item here in preset 16pt Arial Regular</a:t>
            </a:r>
          </a:p>
          <a:p>
            <a:pPr lvl="2"/>
            <a:r>
              <a:rPr lang="en-US" dirty="0"/>
              <a:t>The first level of text is ranged left, with bullet points</a:t>
            </a:r>
          </a:p>
          <a:p>
            <a:pPr lvl="2"/>
            <a:r>
              <a:rPr lang="en-US" dirty="0"/>
              <a:t>The first level of text is ranged left, with bullet points</a:t>
            </a:r>
          </a:p>
          <a:p>
            <a:pPr lvl="2"/>
            <a:r>
              <a:rPr lang="en-US" dirty="0"/>
              <a:t>The first level of text is ranged left, with bullet points</a:t>
            </a:r>
          </a:p>
          <a:p>
            <a:pPr lvl="2"/>
            <a:endParaRPr lang="en-US" dirty="0"/>
          </a:p>
          <a:p>
            <a:pPr lvl="0"/>
            <a:r>
              <a:rPr lang="en-US" dirty="0"/>
              <a:t>Section Title here in preset 18pt Arial Bold</a:t>
            </a:r>
          </a:p>
          <a:p>
            <a:pPr lvl="1"/>
            <a:r>
              <a:rPr lang="en-US" dirty="0"/>
              <a:t>First item here in preset 16pt Arial Regular</a:t>
            </a:r>
          </a:p>
          <a:p>
            <a:pPr lvl="2"/>
            <a:r>
              <a:rPr lang="en-US" dirty="0"/>
              <a:t>The first level of text is ranged left, with bullet points</a:t>
            </a:r>
          </a:p>
          <a:p>
            <a:pPr lvl="2"/>
            <a:r>
              <a:rPr lang="en-US" dirty="0"/>
              <a:t>The first level of text is ranged left, with bullet points</a:t>
            </a:r>
          </a:p>
          <a:p>
            <a:pPr lvl="2"/>
            <a:r>
              <a:rPr lang="en-US" dirty="0"/>
              <a:t>The first level of text is ranged left, with bullet points</a:t>
            </a:r>
          </a:p>
          <a:p>
            <a:pPr lvl="0"/>
            <a:r>
              <a:rPr lang="en-US" dirty="0"/>
              <a:t>Section Title here in preset 18pt Arial Bold</a:t>
            </a:r>
          </a:p>
          <a:p>
            <a:pPr lvl="1"/>
            <a:r>
              <a:rPr lang="en-US" dirty="0"/>
              <a:t>First item here in preset 16pt Arial Regular</a:t>
            </a:r>
          </a:p>
          <a:p>
            <a:pPr lvl="2"/>
            <a:r>
              <a:rPr lang="en-US" dirty="0"/>
              <a:t>The first level of text is ranged left, with bullet points</a:t>
            </a:r>
          </a:p>
          <a:p>
            <a:pPr lvl="2"/>
            <a:r>
              <a:rPr lang="en-US" dirty="0"/>
              <a:t>The first level of text is ranged left, with bullet points</a:t>
            </a:r>
          </a:p>
          <a:p>
            <a:pPr lvl="2"/>
            <a:r>
              <a:rPr lang="en-US" dirty="0"/>
              <a:t>The first level of text is ranged left, with bullet points</a:t>
            </a:r>
          </a:p>
          <a:p>
            <a:pPr lvl="2"/>
            <a:endParaRPr lang="en-US" dirty="0"/>
          </a:p>
        </p:txBody>
      </p:sp>
      <p:sp>
        <p:nvSpPr>
          <p:cNvPr id="4" name="Footer Placeholder 3">
            <a:extLst>
              <a:ext uri="{FF2B5EF4-FFF2-40B4-BE49-F238E27FC236}">
                <a16:creationId xmlns:a16="http://schemas.microsoft.com/office/drawing/2014/main" id="{7D875536-8270-1646-8066-848255C80CAD}"/>
              </a:ext>
            </a:extLst>
          </p:cNvPr>
          <p:cNvSpPr>
            <a:spLocks noGrp="1"/>
          </p:cNvSpPr>
          <p:nvPr>
            <p:ph type="ftr" sz="quarter" idx="11"/>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5" name="Text Placeholder 5">
            <a:extLst>
              <a:ext uri="{FF2B5EF4-FFF2-40B4-BE49-F238E27FC236}">
                <a16:creationId xmlns:a16="http://schemas.microsoft.com/office/drawing/2014/main" id="{9EFA78DA-0730-6045-B52A-DEC236DA2EF8}"/>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79851539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column content layout w/image">
    <p:spTree>
      <p:nvGrpSpPr>
        <p:cNvPr id="1" name=""/>
        <p:cNvGrpSpPr/>
        <p:nvPr/>
      </p:nvGrpSpPr>
      <p:grpSpPr>
        <a:xfrm>
          <a:off x="0" y="0"/>
          <a:ext cx="0" cy="0"/>
          <a:chOff x="0" y="0"/>
          <a:chExt cx="0" cy="0"/>
        </a:xfrm>
      </p:grpSpPr>
      <p:sp>
        <p:nvSpPr>
          <p:cNvPr id="17" name="Text Placeholder 13">
            <a:extLst>
              <a:ext uri="{FF2B5EF4-FFF2-40B4-BE49-F238E27FC236}">
                <a16:creationId xmlns:a16="http://schemas.microsoft.com/office/drawing/2014/main" id="{9F7EECB0-14F2-4449-B237-B0E37D91423D}"/>
              </a:ext>
            </a:extLst>
          </p:cNvPr>
          <p:cNvSpPr>
            <a:spLocks noGrp="1"/>
          </p:cNvSpPr>
          <p:nvPr>
            <p:ph type="body" sz="quarter" idx="34" hasCustomPrompt="1"/>
          </p:nvPr>
        </p:nvSpPr>
        <p:spPr>
          <a:xfrm>
            <a:off x="7057001" y="2011680"/>
            <a:ext cx="4682995" cy="3255963"/>
          </a:xfrm>
        </p:spPr>
        <p:txBody>
          <a:bodyPr>
            <a:noAutofit/>
          </a:bodyPr>
          <a:lstStyle>
            <a:lvl1pPr marL="0" marR="0" indent="0" algn="l" defTabSz="914400" rtl="0" eaLnBrk="1" fontAlgn="auto" latinLnBrk="0" hangingPunct="1">
              <a:lnSpc>
                <a:spcPct val="110000"/>
              </a:lnSpc>
              <a:spcBef>
                <a:spcPts val="0"/>
              </a:spcBef>
              <a:spcAft>
                <a:spcPts val="2400"/>
              </a:spcAft>
              <a:buClrTx/>
              <a:buSzTx/>
              <a:buFontTx/>
              <a:buNone/>
              <a:tabLst/>
              <a:defRPr/>
            </a:lvl1pPr>
          </a:lstStyle>
          <a:p>
            <a:pPr marL="0" marR="0" lvl="0" indent="0" algn="l" defTabSz="914400" rtl="0" eaLnBrk="1" fontAlgn="auto" latinLnBrk="0" hangingPunct="1">
              <a:lnSpc>
                <a:spcPct val="110000"/>
              </a:lnSpc>
              <a:spcBef>
                <a:spcPts val="0"/>
              </a:spcBef>
              <a:spcAft>
                <a:spcPts val="2400"/>
              </a:spcAft>
              <a:buClrTx/>
              <a:buSzTx/>
              <a:buFontTx/>
              <a:buNone/>
              <a:tabLst/>
              <a:defRPr/>
            </a:pPr>
            <a:r>
              <a:rPr lang="en-US" dirty="0"/>
              <a:t>The first level of text is ranged left, </a:t>
            </a:r>
            <a:br>
              <a:rPr lang="en-US" dirty="0"/>
            </a:br>
            <a:r>
              <a:rPr lang="en-US" dirty="0"/>
              <a:t>without bullet points</a:t>
            </a:r>
          </a:p>
          <a:p>
            <a:pPr marL="0" marR="0" lvl="0" indent="0" algn="l" defTabSz="914400" rtl="0" eaLnBrk="1" fontAlgn="auto" latinLnBrk="0" hangingPunct="1">
              <a:lnSpc>
                <a:spcPct val="110000"/>
              </a:lnSpc>
              <a:spcBef>
                <a:spcPts val="0"/>
              </a:spcBef>
              <a:spcAft>
                <a:spcPts val="2400"/>
              </a:spcAft>
              <a:buClrTx/>
              <a:buSzTx/>
              <a:buFontTx/>
              <a:buNone/>
              <a:tabLst/>
              <a:defRPr/>
            </a:pPr>
            <a:r>
              <a:rPr lang="en-US" dirty="0"/>
              <a:t>The first level of text is ranged left, </a:t>
            </a:r>
            <a:br>
              <a:rPr lang="en-US" dirty="0"/>
            </a:br>
            <a:r>
              <a:rPr lang="en-US" dirty="0"/>
              <a:t>without bullet points</a:t>
            </a:r>
          </a:p>
          <a:p>
            <a:pPr marL="0" marR="0" lvl="0" indent="0" algn="l" defTabSz="914400" rtl="0" eaLnBrk="1" fontAlgn="auto" latinLnBrk="0" hangingPunct="1">
              <a:lnSpc>
                <a:spcPct val="110000"/>
              </a:lnSpc>
              <a:spcBef>
                <a:spcPts val="0"/>
              </a:spcBef>
              <a:spcAft>
                <a:spcPts val="2400"/>
              </a:spcAft>
              <a:buClrTx/>
              <a:buSzTx/>
              <a:buFontTx/>
              <a:buNone/>
              <a:tabLst/>
              <a:defRPr/>
            </a:pPr>
            <a:r>
              <a:rPr lang="en-US" dirty="0"/>
              <a:t>The first level of text is ranged left, </a:t>
            </a:r>
            <a:br>
              <a:rPr lang="en-US" dirty="0"/>
            </a:br>
            <a:r>
              <a:rPr lang="en-US" dirty="0"/>
              <a:t>without bullet points</a:t>
            </a:r>
          </a:p>
          <a:p>
            <a:pPr marL="0" marR="0" lvl="0" indent="0" algn="l" defTabSz="914400" rtl="0" eaLnBrk="1" fontAlgn="auto" latinLnBrk="0" hangingPunct="1">
              <a:lnSpc>
                <a:spcPct val="110000"/>
              </a:lnSpc>
              <a:spcBef>
                <a:spcPts val="0"/>
              </a:spcBef>
              <a:spcAft>
                <a:spcPts val="2400"/>
              </a:spcAft>
              <a:buClrTx/>
              <a:buSzTx/>
              <a:buFontTx/>
              <a:buNone/>
              <a:tabLst/>
              <a:defRPr/>
            </a:pPr>
            <a:r>
              <a:rPr lang="en-US" dirty="0"/>
              <a:t>The first level of text is ranged left, </a:t>
            </a:r>
            <a:br>
              <a:rPr lang="en-US" dirty="0"/>
            </a:br>
            <a:r>
              <a:rPr lang="en-US" dirty="0"/>
              <a:t>without bullet points</a:t>
            </a:r>
          </a:p>
        </p:txBody>
      </p:sp>
      <p:sp>
        <p:nvSpPr>
          <p:cNvPr id="14" name="Text Placeholder 13">
            <a:extLst>
              <a:ext uri="{FF2B5EF4-FFF2-40B4-BE49-F238E27FC236}">
                <a16:creationId xmlns:a16="http://schemas.microsoft.com/office/drawing/2014/main" id="{6A0B316F-6C51-E04D-9B2C-A323D26F54F3}"/>
              </a:ext>
            </a:extLst>
          </p:cNvPr>
          <p:cNvSpPr>
            <a:spLocks noGrp="1"/>
          </p:cNvSpPr>
          <p:nvPr>
            <p:ph type="body" sz="quarter" idx="33" hasCustomPrompt="1"/>
          </p:nvPr>
        </p:nvSpPr>
        <p:spPr>
          <a:xfrm>
            <a:off x="1195146" y="2011680"/>
            <a:ext cx="4682995" cy="3255963"/>
          </a:xfrm>
        </p:spPr>
        <p:txBody>
          <a:bodyPr>
            <a:noAutofit/>
          </a:bodyPr>
          <a:lstStyle>
            <a:lvl1pPr marL="0" marR="0" indent="0" algn="l" defTabSz="914400" rtl="0" eaLnBrk="1" fontAlgn="auto" latinLnBrk="0" hangingPunct="1">
              <a:lnSpc>
                <a:spcPct val="110000"/>
              </a:lnSpc>
              <a:spcBef>
                <a:spcPts val="0"/>
              </a:spcBef>
              <a:spcAft>
                <a:spcPts val="2400"/>
              </a:spcAft>
              <a:buClrTx/>
              <a:buSzTx/>
              <a:buFontTx/>
              <a:buNone/>
              <a:tabLst/>
              <a:defRPr/>
            </a:lvl1pPr>
          </a:lstStyle>
          <a:p>
            <a:pPr marL="0" marR="0" lvl="0" indent="0" algn="l" defTabSz="914400" rtl="0" eaLnBrk="1" fontAlgn="auto" latinLnBrk="0" hangingPunct="1">
              <a:lnSpc>
                <a:spcPct val="110000"/>
              </a:lnSpc>
              <a:spcBef>
                <a:spcPts val="0"/>
              </a:spcBef>
              <a:spcAft>
                <a:spcPts val="2400"/>
              </a:spcAft>
              <a:buClrTx/>
              <a:buSzTx/>
              <a:buFontTx/>
              <a:buNone/>
              <a:tabLst/>
              <a:defRPr/>
            </a:pPr>
            <a:r>
              <a:rPr lang="en-US" dirty="0"/>
              <a:t>The first level of text is ranged left, </a:t>
            </a:r>
            <a:br>
              <a:rPr lang="en-US" dirty="0"/>
            </a:br>
            <a:r>
              <a:rPr lang="en-US" dirty="0"/>
              <a:t>without bullet points</a:t>
            </a:r>
          </a:p>
          <a:p>
            <a:pPr marL="0" marR="0" lvl="0" indent="0" algn="l" defTabSz="914400" rtl="0" eaLnBrk="1" fontAlgn="auto" latinLnBrk="0" hangingPunct="1">
              <a:lnSpc>
                <a:spcPct val="110000"/>
              </a:lnSpc>
              <a:spcBef>
                <a:spcPts val="0"/>
              </a:spcBef>
              <a:spcAft>
                <a:spcPts val="2400"/>
              </a:spcAft>
              <a:buClrTx/>
              <a:buSzTx/>
              <a:buFontTx/>
              <a:buNone/>
              <a:tabLst/>
              <a:defRPr/>
            </a:pPr>
            <a:r>
              <a:rPr lang="en-US" dirty="0"/>
              <a:t>The first level of text is ranged left, </a:t>
            </a:r>
            <a:br>
              <a:rPr lang="en-US" dirty="0"/>
            </a:br>
            <a:r>
              <a:rPr lang="en-US" dirty="0"/>
              <a:t>without bullet points</a:t>
            </a:r>
          </a:p>
          <a:p>
            <a:pPr marL="0" marR="0" lvl="0" indent="0" algn="l" defTabSz="914400" rtl="0" eaLnBrk="1" fontAlgn="auto" latinLnBrk="0" hangingPunct="1">
              <a:lnSpc>
                <a:spcPct val="110000"/>
              </a:lnSpc>
              <a:spcBef>
                <a:spcPts val="0"/>
              </a:spcBef>
              <a:spcAft>
                <a:spcPts val="2400"/>
              </a:spcAft>
              <a:buClrTx/>
              <a:buSzTx/>
              <a:buFontTx/>
              <a:buNone/>
              <a:tabLst/>
              <a:defRPr/>
            </a:pPr>
            <a:r>
              <a:rPr lang="en-US" dirty="0"/>
              <a:t>The first level of text is ranged left, </a:t>
            </a:r>
            <a:br>
              <a:rPr lang="en-US" dirty="0"/>
            </a:br>
            <a:r>
              <a:rPr lang="en-US" dirty="0"/>
              <a:t>without bullet points</a:t>
            </a:r>
          </a:p>
          <a:p>
            <a:pPr marL="0" marR="0" lvl="0" indent="0" algn="l" defTabSz="914400" rtl="0" eaLnBrk="1" fontAlgn="auto" latinLnBrk="0" hangingPunct="1">
              <a:lnSpc>
                <a:spcPct val="110000"/>
              </a:lnSpc>
              <a:spcBef>
                <a:spcPts val="0"/>
              </a:spcBef>
              <a:spcAft>
                <a:spcPts val="2400"/>
              </a:spcAft>
              <a:buClrTx/>
              <a:buSzTx/>
              <a:buFontTx/>
              <a:buNone/>
              <a:tabLst/>
              <a:defRPr/>
            </a:pPr>
            <a:r>
              <a:rPr lang="en-US" dirty="0"/>
              <a:t>The first level of text is ranged left, </a:t>
            </a:r>
            <a:br>
              <a:rPr lang="en-US" dirty="0"/>
            </a:br>
            <a:r>
              <a:rPr lang="en-US" dirty="0"/>
              <a:t>without bullet points</a:t>
            </a:r>
          </a:p>
        </p:txBody>
      </p:sp>
      <p:sp>
        <p:nvSpPr>
          <p:cNvPr id="2" name="Title 1">
            <a:extLst>
              <a:ext uri="{FF2B5EF4-FFF2-40B4-BE49-F238E27FC236}">
                <a16:creationId xmlns:a16="http://schemas.microsoft.com/office/drawing/2014/main" id="{38503306-DAE8-3F4C-BBF0-3C9A9ECC0BD3}"/>
              </a:ext>
            </a:extLst>
          </p:cNvPr>
          <p:cNvSpPr>
            <a:spLocks noGrp="1"/>
          </p:cNvSpPr>
          <p:nvPr>
            <p:ph type="title" hasCustomPrompt="1"/>
          </p:nvPr>
        </p:nvSpPr>
        <p:spPr/>
        <p:txBody>
          <a:bodyPr>
            <a:noAutofit/>
          </a:bodyPr>
          <a:lstStyle/>
          <a:p>
            <a:r>
              <a:rPr lang="en-US"/>
              <a:t>Headline preset in 32pt bolded for emphasis</a:t>
            </a:r>
          </a:p>
        </p:txBody>
      </p:sp>
      <p:sp>
        <p:nvSpPr>
          <p:cNvPr id="4" name="Footer Placeholder 3">
            <a:extLst>
              <a:ext uri="{FF2B5EF4-FFF2-40B4-BE49-F238E27FC236}">
                <a16:creationId xmlns:a16="http://schemas.microsoft.com/office/drawing/2014/main" id="{7D875536-8270-1646-8066-848255C80CAD}"/>
              </a:ext>
            </a:extLst>
          </p:cNvPr>
          <p:cNvSpPr>
            <a:spLocks noGrp="1"/>
          </p:cNvSpPr>
          <p:nvPr>
            <p:ph type="ftr" sz="quarter" idx="11"/>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5" name="Picture Placeholder 6">
            <a:extLst>
              <a:ext uri="{FF2B5EF4-FFF2-40B4-BE49-F238E27FC236}">
                <a16:creationId xmlns:a16="http://schemas.microsoft.com/office/drawing/2014/main" id="{FE769C06-6543-114A-B814-38C6F9D526DA}"/>
              </a:ext>
            </a:extLst>
          </p:cNvPr>
          <p:cNvSpPr>
            <a:spLocks noGrp="1"/>
          </p:cNvSpPr>
          <p:nvPr>
            <p:ph type="pic" sz="quarter" idx="27" hasCustomPrompt="1"/>
          </p:nvPr>
        </p:nvSpPr>
        <p:spPr>
          <a:xfrm>
            <a:off x="6316148" y="2011680"/>
            <a:ext cx="502920" cy="457200"/>
          </a:xfrm>
        </p:spPr>
        <p:txBody>
          <a:bodyPr/>
          <a:lstStyle>
            <a:lvl1pPr algn="ctr">
              <a:defRPr sz="900">
                <a:solidFill>
                  <a:srgbClr val="E63888"/>
                </a:solidFill>
              </a:defRPr>
            </a:lvl1pPr>
          </a:lstStyle>
          <a:p>
            <a:r>
              <a:rPr lang="en-US"/>
              <a:t>Insert image here</a:t>
            </a:r>
          </a:p>
        </p:txBody>
      </p:sp>
      <p:sp>
        <p:nvSpPr>
          <p:cNvPr id="6" name="Picture Placeholder 6">
            <a:extLst>
              <a:ext uri="{FF2B5EF4-FFF2-40B4-BE49-F238E27FC236}">
                <a16:creationId xmlns:a16="http://schemas.microsoft.com/office/drawing/2014/main" id="{355B8F0F-116E-354D-8E0F-5D1EE3C488AD}"/>
              </a:ext>
            </a:extLst>
          </p:cNvPr>
          <p:cNvSpPr>
            <a:spLocks noGrp="1"/>
          </p:cNvSpPr>
          <p:nvPr>
            <p:ph type="pic" sz="quarter" idx="28" hasCustomPrompt="1"/>
          </p:nvPr>
        </p:nvSpPr>
        <p:spPr>
          <a:xfrm>
            <a:off x="6316148" y="2928883"/>
            <a:ext cx="502920" cy="457200"/>
          </a:xfrm>
        </p:spPr>
        <p:txBody>
          <a:bodyPr/>
          <a:lstStyle>
            <a:lvl1pPr algn="ctr">
              <a:defRPr sz="900">
                <a:solidFill>
                  <a:srgbClr val="E63888"/>
                </a:solidFill>
              </a:defRPr>
            </a:lvl1pPr>
          </a:lstStyle>
          <a:p>
            <a:r>
              <a:rPr lang="en-US"/>
              <a:t>Insert image here</a:t>
            </a:r>
          </a:p>
        </p:txBody>
      </p:sp>
      <p:sp>
        <p:nvSpPr>
          <p:cNvPr id="7" name="Picture Placeholder 6">
            <a:extLst>
              <a:ext uri="{FF2B5EF4-FFF2-40B4-BE49-F238E27FC236}">
                <a16:creationId xmlns:a16="http://schemas.microsoft.com/office/drawing/2014/main" id="{C4F8635A-D9C0-5A42-9811-9014BA2D8B7B}"/>
              </a:ext>
            </a:extLst>
          </p:cNvPr>
          <p:cNvSpPr>
            <a:spLocks noGrp="1"/>
          </p:cNvSpPr>
          <p:nvPr>
            <p:ph type="pic" sz="quarter" idx="29" hasCustomPrompt="1"/>
          </p:nvPr>
        </p:nvSpPr>
        <p:spPr>
          <a:xfrm>
            <a:off x="6316148" y="3775746"/>
            <a:ext cx="502920" cy="457200"/>
          </a:xfrm>
        </p:spPr>
        <p:txBody>
          <a:bodyPr/>
          <a:lstStyle>
            <a:lvl1pPr algn="ctr">
              <a:defRPr sz="900">
                <a:solidFill>
                  <a:srgbClr val="E63888"/>
                </a:solidFill>
              </a:defRPr>
            </a:lvl1pPr>
          </a:lstStyle>
          <a:p>
            <a:r>
              <a:rPr lang="en-US"/>
              <a:t>Insert image here</a:t>
            </a:r>
          </a:p>
        </p:txBody>
      </p:sp>
      <p:sp>
        <p:nvSpPr>
          <p:cNvPr id="9" name="Picture Placeholder 6">
            <a:extLst>
              <a:ext uri="{FF2B5EF4-FFF2-40B4-BE49-F238E27FC236}">
                <a16:creationId xmlns:a16="http://schemas.microsoft.com/office/drawing/2014/main" id="{B8B496C1-18D5-B54C-905D-0F7CE8E909CD}"/>
              </a:ext>
            </a:extLst>
          </p:cNvPr>
          <p:cNvSpPr>
            <a:spLocks noGrp="1"/>
          </p:cNvSpPr>
          <p:nvPr>
            <p:ph type="pic" sz="quarter" idx="30" hasCustomPrompt="1"/>
          </p:nvPr>
        </p:nvSpPr>
        <p:spPr>
          <a:xfrm>
            <a:off x="6316148" y="4617183"/>
            <a:ext cx="502920" cy="457200"/>
          </a:xfrm>
        </p:spPr>
        <p:txBody>
          <a:bodyPr/>
          <a:lstStyle>
            <a:lvl1pPr algn="ctr">
              <a:defRPr sz="900">
                <a:solidFill>
                  <a:srgbClr val="E63888"/>
                </a:solidFill>
              </a:defRPr>
            </a:lvl1pPr>
          </a:lstStyle>
          <a:p>
            <a:r>
              <a:rPr lang="en-US"/>
              <a:t>Insert image here</a:t>
            </a:r>
          </a:p>
        </p:txBody>
      </p:sp>
      <p:sp>
        <p:nvSpPr>
          <p:cNvPr id="10" name="Picture Placeholder 6">
            <a:extLst>
              <a:ext uri="{FF2B5EF4-FFF2-40B4-BE49-F238E27FC236}">
                <a16:creationId xmlns:a16="http://schemas.microsoft.com/office/drawing/2014/main" id="{29B8E130-03A2-9E45-9862-06A00C15584F}"/>
              </a:ext>
            </a:extLst>
          </p:cNvPr>
          <p:cNvSpPr>
            <a:spLocks noGrp="1"/>
          </p:cNvSpPr>
          <p:nvPr>
            <p:ph type="pic" sz="quarter" idx="23" hasCustomPrompt="1"/>
          </p:nvPr>
        </p:nvSpPr>
        <p:spPr>
          <a:xfrm>
            <a:off x="482600" y="2011680"/>
            <a:ext cx="502920" cy="457200"/>
          </a:xfrm>
        </p:spPr>
        <p:txBody>
          <a:bodyPr/>
          <a:lstStyle>
            <a:lvl1pPr algn="ctr">
              <a:defRPr sz="900">
                <a:solidFill>
                  <a:srgbClr val="E63888"/>
                </a:solidFill>
              </a:defRPr>
            </a:lvl1pPr>
          </a:lstStyle>
          <a:p>
            <a:r>
              <a:rPr lang="en-US" dirty="0"/>
              <a:t>Insert image here</a:t>
            </a:r>
          </a:p>
        </p:txBody>
      </p:sp>
      <p:sp>
        <p:nvSpPr>
          <p:cNvPr id="11" name="Picture Placeholder 6">
            <a:extLst>
              <a:ext uri="{FF2B5EF4-FFF2-40B4-BE49-F238E27FC236}">
                <a16:creationId xmlns:a16="http://schemas.microsoft.com/office/drawing/2014/main" id="{1EBC22D8-A920-6444-A335-0D2E1DCAE25B}"/>
              </a:ext>
            </a:extLst>
          </p:cNvPr>
          <p:cNvSpPr>
            <a:spLocks noGrp="1"/>
          </p:cNvSpPr>
          <p:nvPr>
            <p:ph type="pic" sz="quarter" idx="24" hasCustomPrompt="1"/>
          </p:nvPr>
        </p:nvSpPr>
        <p:spPr>
          <a:xfrm>
            <a:off x="482600" y="2928883"/>
            <a:ext cx="502920" cy="457200"/>
          </a:xfrm>
        </p:spPr>
        <p:txBody>
          <a:bodyPr/>
          <a:lstStyle>
            <a:lvl1pPr algn="ctr">
              <a:defRPr sz="900">
                <a:solidFill>
                  <a:srgbClr val="E63888"/>
                </a:solidFill>
              </a:defRPr>
            </a:lvl1pPr>
          </a:lstStyle>
          <a:p>
            <a:r>
              <a:rPr lang="en-US"/>
              <a:t>Insert image here</a:t>
            </a:r>
          </a:p>
        </p:txBody>
      </p:sp>
      <p:sp>
        <p:nvSpPr>
          <p:cNvPr id="12" name="Picture Placeholder 6">
            <a:extLst>
              <a:ext uri="{FF2B5EF4-FFF2-40B4-BE49-F238E27FC236}">
                <a16:creationId xmlns:a16="http://schemas.microsoft.com/office/drawing/2014/main" id="{1F3E91CA-81A2-1A48-8D18-A379DA529C61}"/>
              </a:ext>
            </a:extLst>
          </p:cNvPr>
          <p:cNvSpPr>
            <a:spLocks noGrp="1"/>
          </p:cNvSpPr>
          <p:nvPr>
            <p:ph type="pic" sz="quarter" idx="25" hasCustomPrompt="1"/>
          </p:nvPr>
        </p:nvSpPr>
        <p:spPr>
          <a:xfrm>
            <a:off x="482600" y="3775746"/>
            <a:ext cx="502920" cy="457200"/>
          </a:xfrm>
        </p:spPr>
        <p:txBody>
          <a:bodyPr/>
          <a:lstStyle>
            <a:lvl1pPr algn="ctr">
              <a:defRPr sz="900">
                <a:solidFill>
                  <a:srgbClr val="E63888"/>
                </a:solidFill>
              </a:defRPr>
            </a:lvl1pPr>
          </a:lstStyle>
          <a:p>
            <a:r>
              <a:rPr lang="en-US"/>
              <a:t>Insert image here</a:t>
            </a:r>
          </a:p>
        </p:txBody>
      </p:sp>
      <p:sp>
        <p:nvSpPr>
          <p:cNvPr id="13" name="Picture Placeholder 6">
            <a:extLst>
              <a:ext uri="{FF2B5EF4-FFF2-40B4-BE49-F238E27FC236}">
                <a16:creationId xmlns:a16="http://schemas.microsoft.com/office/drawing/2014/main" id="{00A66C1D-ACFD-3C48-A95D-1D1A33B0E49D}"/>
              </a:ext>
            </a:extLst>
          </p:cNvPr>
          <p:cNvSpPr>
            <a:spLocks noGrp="1"/>
          </p:cNvSpPr>
          <p:nvPr>
            <p:ph type="pic" sz="quarter" idx="26" hasCustomPrompt="1"/>
          </p:nvPr>
        </p:nvSpPr>
        <p:spPr>
          <a:xfrm>
            <a:off x="482600" y="4617183"/>
            <a:ext cx="502920" cy="457200"/>
          </a:xfrm>
        </p:spPr>
        <p:txBody>
          <a:bodyPr/>
          <a:lstStyle>
            <a:lvl1pPr algn="ctr">
              <a:defRPr sz="900">
                <a:solidFill>
                  <a:srgbClr val="E63888"/>
                </a:solidFill>
              </a:defRPr>
            </a:lvl1pPr>
          </a:lstStyle>
          <a:p>
            <a:r>
              <a:rPr lang="en-US"/>
              <a:t>Insert image here</a:t>
            </a:r>
          </a:p>
        </p:txBody>
      </p:sp>
      <p:sp>
        <p:nvSpPr>
          <p:cNvPr id="16" name="Text Placeholder 5">
            <a:extLst>
              <a:ext uri="{FF2B5EF4-FFF2-40B4-BE49-F238E27FC236}">
                <a16:creationId xmlns:a16="http://schemas.microsoft.com/office/drawing/2014/main" id="{1CF2FA06-1311-3D49-B2DF-5772882125D7}"/>
              </a:ext>
            </a:extLst>
          </p:cNvPr>
          <p:cNvSpPr>
            <a:spLocks noGrp="1"/>
          </p:cNvSpPr>
          <p:nvPr>
            <p:ph type="body" sz="quarter" idx="32"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1293361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Data Art 3">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p>
            <a:r>
              <a:rPr lang="en-US"/>
              <a:t>Presentation Title</a:t>
            </a:r>
          </a:p>
        </p:txBody>
      </p:sp>
      <p:pic>
        <p:nvPicPr>
          <p:cNvPr id="5" name="Picture 4">
            <a:extLst>
              <a:ext uri="{FF2B5EF4-FFF2-40B4-BE49-F238E27FC236}">
                <a16:creationId xmlns:a16="http://schemas.microsoft.com/office/drawing/2014/main" id="{15D84882-5DFC-7948-A691-5CAC04768C1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3855" y="27714"/>
            <a:ext cx="8025063" cy="2910211"/>
          </a:xfrm>
          <a:prstGeom prst="rect">
            <a:avLst/>
          </a:prstGeom>
        </p:spPr>
      </p:pic>
      <p:sp>
        <p:nvSpPr>
          <p:cNvPr id="9" name="Text Placeholder 3">
            <a:extLst>
              <a:ext uri="{FF2B5EF4-FFF2-40B4-BE49-F238E27FC236}">
                <a16:creationId xmlns:a16="http://schemas.microsoft.com/office/drawing/2014/main" id="{E80211BA-B6AD-D243-9A67-6383D9472B73}"/>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rgbClr val="63666A"/>
                </a:solidFill>
              </a:defRPr>
            </a:lvl1pPr>
          </a:lstStyle>
          <a:p>
            <a:r>
              <a:rPr lang="en-US" sz="1800"/>
              <a:t>Subtitle can go here / Presented by Name of Presenter</a:t>
            </a:r>
            <a:br>
              <a:rPr lang="en-US" sz="1800"/>
            </a:br>
            <a:r>
              <a:rPr lang="en-US" sz="1800"/>
              <a:t>Day / Month / Year</a:t>
            </a:r>
          </a:p>
        </p:txBody>
      </p:sp>
    </p:spTree>
    <p:extLst>
      <p:ext uri="{BB962C8B-B14F-4D97-AF65-F5344CB8AC3E}">
        <p14:creationId xmlns:p14="http://schemas.microsoft.com/office/powerpoint/2010/main" val="31996680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column conten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D66DB-313B-EE4C-A670-9DE5062B0DC3}"/>
              </a:ext>
            </a:extLst>
          </p:cNvPr>
          <p:cNvSpPr>
            <a:spLocks noGrp="1"/>
          </p:cNvSpPr>
          <p:nvPr>
            <p:ph type="title" hasCustomPrompt="1"/>
          </p:nvPr>
        </p:nvSpPr>
        <p:spPr/>
        <p:txBody>
          <a:bodyPr/>
          <a:lstStyle/>
          <a:p>
            <a:r>
              <a:rPr lang="en-US"/>
              <a:t>Headline preset in 32pt bolded for emphasis</a:t>
            </a:r>
          </a:p>
        </p:txBody>
      </p:sp>
      <p:sp>
        <p:nvSpPr>
          <p:cNvPr id="4" name="Text Placeholder 3">
            <a:extLst>
              <a:ext uri="{FF2B5EF4-FFF2-40B4-BE49-F238E27FC236}">
                <a16:creationId xmlns:a16="http://schemas.microsoft.com/office/drawing/2014/main" id="{916AFF0C-9C78-DD45-AC63-FC06845E03E8}"/>
              </a:ext>
            </a:extLst>
          </p:cNvPr>
          <p:cNvSpPr>
            <a:spLocks noGrp="1"/>
          </p:cNvSpPr>
          <p:nvPr>
            <p:ph type="body" sz="quarter" idx="10" hasCustomPrompt="1"/>
          </p:nvPr>
        </p:nvSpPr>
        <p:spPr>
          <a:xfrm>
            <a:off x="457200" y="2011680"/>
            <a:ext cx="2377440" cy="2930525"/>
          </a:xfrm>
        </p:spPr>
        <p:txBody>
          <a:bodyPr/>
          <a:lstStyle>
            <a:lvl1pPr>
              <a:lnSpc>
                <a:spcPct val="110000"/>
              </a:lnSpc>
              <a:defRPr sz="1600" b="1">
                <a:solidFill>
                  <a:srgbClr val="1D4F91"/>
                </a:solidFill>
              </a:defRPr>
            </a:lvl1pPr>
            <a:lvl2pPr marL="0" indent="0">
              <a:lnSpc>
                <a:spcPct val="110000"/>
              </a:lnSpc>
              <a:buNone/>
              <a:tabLst/>
              <a:defRPr sz="1600"/>
            </a:lvl2pPr>
            <a:lvl3pPr marL="352425" indent="-169863">
              <a:lnSpc>
                <a:spcPct val="100000"/>
              </a:lnSpc>
              <a:buFont typeface="Arial" panose="020B0604020202020204" pitchFamily="34" charset="0"/>
              <a:buChar char="•"/>
              <a:tabLst/>
              <a:defRPr sz="1400">
                <a:solidFill>
                  <a:srgbClr val="63666A"/>
                </a:solidFill>
              </a:defRPr>
            </a:lvl3pPr>
            <a:lvl4pPr marL="574675" indent="-169863">
              <a:lnSpc>
                <a:spcPct val="100000"/>
              </a:lnSpc>
              <a:buFont typeface="System Font Regular"/>
              <a:buChar char="–"/>
              <a:tabLst/>
              <a:defRPr sz="1400">
                <a:solidFill>
                  <a:srgbClr val="63666A"/>
                </a:solidFill>
              </a:defRPr>
            </a:lvl4pPr>
            <a:lvl5pPr marL="811213" indent="-169863">
              <a:lnSpc>
                <a:spcPct val="100000"/>
              </a:lnSpc>
              <a:buFont typeface="Arial" panose="020B0604020202020204" pitchFamily="34" charset="0"/>
              <a:buChar char="•"/>
              <a:tabLst/>
              <a:defRPr sz="1400">
                <a:solidFill>
                  <a:srgbClr val="63666A"/>
                </a:solidFill>
              </a:defRPr>
            </a:lvl5pPr>
          </a:lstStyle>
          <a:p>
            <a:pPr lvl="0"/>
            <a:r>
              <a:rPr lang="en-US" dirty="0"/>
              <a:t>Title in preset 16pt Arial Bold</a:t>
            </a:r>
          </a:p>
          <a:p>
            <a:pPr lvl="1"/>
            <a:r>
              <a:rPr lang="en-US" dirty="0"/>
              <a:t>First level</a:t>
            </a:r>
          </a:p>
        </p:txBody>
      </p:sp>
      <p:sp>
        <p:nvSpPr>
          <p:cNvPr id="5" name="Text Placeholder 3">
            <a:extLst>
              <a:ext uri="{FF2B5EF4-FFF2-40B4-BE49-F238E27FC236}">
                <a16:creationId xmlns:a16="http://schemas.microsoft.com/office/drawing/2014/main" id="{5C41B9E6-AF69-B843-9568-D35A86A66E90}"/>
              </a:ext>
            </a:extLst>
          </p:cNvPr>
          <p:cNvSpPr>
            <a:spLocks noGrp="1"/>
          </p:cNvSpPr>
          <p:nvPr>
            <p:ph type="body" sz="quarter" idx="11" hasCustomPrompt="1"/>
          </p:nvPr>
        </p:nvSpPr>
        <p:spPr>
          <a:xfrm>
            <a:off x="3383280" y="2011680"/>
            <a:ext cx="2377440" cy="2930525"/>
          </a:xfrm>
        </p:spPr>
        <p:txBody>
          <a:bodyPr/>
          <a:lstStyle>
            <a:lvl1pPr>
              <a:lnSpc>
                <a:spcPct val="110000"/>
              </a:lnSpc>
              <a:defRPr sz="1600" b="1">
                <a:solidFill>
                  <a:srgbClr val="1D4F91"/>
                </a:solidFill>
              </a:defRPr>
            </a:lvl1pPr>
            <a:lvl2pPr marL="0" indent="0">
              <a:lnSpc>
                <a:spcPct val="110000"/>
              </a:lnSpc>
              <a:buNone/>
              <a:tabLst/>
              <a:defRPr sz="1600"/>
            </a:lvl2pPr>
            <a:lvl3pPr marL="352425" indent="-169863">
              <a:lnSpc>
                <a:spcPct val="100000"/>
              </a:lnSpc>
              <a:buFont typeface="Arial" panose="020B0604020202020204" pitchFamily="34" charset="0"/>
              <a:buChar char="•"/>
              <a:tabLst/>
              <a:defRPr sz="1400">
                <a:solidFill>
                  <a:srgbClr val="63666A"/>
                </a:solidFill>
              </a:defRPr>
            </a:lvl3pPr>
            <a:lvl4pPr marL="574675" indent="-169863">
              <a:lnSpc>
                <a:spcPct val="100000"/>
              </a:lnSpc>
              <a:buFont typeface="System Font Regular"/>
              <a:buChar char="–"/>
              <a:tabLst/>
              <a:defRPr sz="1400">
                <a:solidFill>
                  <a:srgbClr val="63666A"/>
                </a:solidFill>
              </a:defRPr>
            </a:lvl4pPr>
            <a:lvl5pPr marL="811213" indent="-169863">
              <a:lnSpc>
                <a:spcPct val="100000"/>
              </a:lnSpc>
              <a:buFont typeface="Arial" panose="020B0604020202020204" pitchFamily="34" charset="0"/>
              <a:buChar char="•"/>
              <a:tabLst/>
              <a:defRPr sz="1400">
                <a:solidFill>
                  <a:srgbClr val="63666A"/>
                </a:solidFill>
              </a:defRPr>
            </a:lvl5pPr>
          </a:lstStyle>
          <a:p>
            <a:pPr lvl="0"/>
            <a:r>
              <a:rPr lang="en-US" dirty="0"/>
              <a:t>Title in preset 16pt Arial Bold</a:t>
            </a:r>
          </a:p>
          <a:p>
            <a:pPr lvl="1"/>
            <a:r>
              <a:rPr lang="en-US" dirty="0"/>
              <a:t>First level</a:t>
            </a:r>
          </a:p>
        </p:txBody>
      </p:sp>
      <p:sp>
        <p:nvSpPr>
          <p:cNvPr id="6" name="Text Placeholder 3">
            <a:extLst>
              <a:ext uri="{FF2B5EF4-FFF2-40B4-BE49-F238E27FC236}">
                <a16:creationId xmlns:a16="http://schemas.microsoft.com/office/drawing/2014/main" id="{1E1A6EEE-F7B4-F24D-8F35-F261CCEADEB0}"/>
              </a:ext>
            </a:extLst>
          </p:cNvPr>
          <p:cNvSpPr>
            <a:spLocks noGrp="1"/>
          </p:cNvSpPr>
          <p:nvPr>
            <p:ph type="body" sz="quarter" idx="12" hasCustomPrompt="1"/>
          </p:nvPr>
        </p:nvSpPr>
        <p:spPr>
          <a:xfrm>
            <a:off x="6400800" y="2011680"/>
            <a:ext cx="2377440" cy="2930525"/>
          </a:xfrm>
        </p:spPr>
        <p:txBody>
          <a:bodyPr/>
          <a:lstStyle>
            <a:lvl1pPr>
              <a:lnSpc>
                <a:spcPct val="110000"/>
              </a:lnSpc>
              <a:defRPr sz="1600" b="1">
                <a:solidFill>
                  <a:srgbClr val="1D4F91"/>
                </a:solidFill>
              </a:defRPr>
            </a:lvl1pPr>
            <a:lvl2pPr marL="0" indent="0">
              <a:lnSpc>
                <a:spcPct val="110000"/>
              </a:lnSpc>
              <a:buFontTx/>
              <a:buNone/>
              <a:tabLst/>
              <a:defRPr sz="1600"/>
            </a:lvl2pPr>
            <a:lvl3pPr marL="352425" indent="-169863">
              <a:lnSpc>
                <a:spcPct val="100000"/>
              </a:lnSpc>
              <a:buFont typeface="Arial" panose="020B0604020202020204" pitchFamily="34" charset="0"/>
              <a:buChar char="•"/>
              <a:tabLst/>
              <a:defRPr sz="1400">
                <a:solidFill>
                  <a:srgbClr val="63666A"/>
                </a:solidFill>
              </a:defRPr>
            </a:lvl3pPr>
            <a:lvl4pPr marL="574675" indent="-169863">
              <a:lnSpc>
                <a:spcPct val="100000"/>
              </a:lnSpc>
              <a:buFont typeface="System Font Regular"/>
              <a:buChar char="–"/>
              <a:tabLst/>
              <a:defRPr sz="1400">
                <a:solidFill>
                  <a:srgbClr val="63666A"/>
                </a:solidFill>
              </a:defRPr>
            </a:lvl4pPr>
            <a:lvl5pPr marL="811213" indent="-169863">
              <a:lnSpc>
                <a:spcPct val="100000"/>
              </a:lnSpc>
              <a:buFont typeface="Arial" panose="020B0604020202020204" pitchFamily="34" charset="0"/>
              <a:buChar char="•"/>
              <a:tabLst/>
              <a:defRPr sz="1400">
                <a:solidFill>
                  <a:srgbClr val="63666A"/>
                </a:solidFill>
              </a:defRPr>
            </a:lvl5pPr>
          </a:lstStyle>
          <a:p>
            <a:pPr lvl="0"/>
            <a:r>
              <a:rPr lang="en-US" dirty="0"/>
              <a:t>Title in preset 16pt Arial Bold</a:t>
            </a:r>
          </a:p>
          <a:p>
            <a:pPr lvl="1"/>
            <a:r>
              <a:rPr lang="en-US" dirty="0"/>
              <a:t>First level</a:t>
            </a:r>
          </a:p>
        </p:txBody>
      </p:sp>
      <p:sp>
        <p:nvSpPr>
          <p:cNvPr id="7" name="Text Placeholder 3">
            <a:extLst>
              <a:ext uri="{FF2B5EF4-FFF2-40B4-BE49-F238E27FC236}">
                <a16:creationId xmlns:a16="http://schemas.microsoft.com/office/drawing/2014/main" id="{358E3486-1115-FE4A-B805-5089C623E8D0}"/>
              </a:ext>
            </a:extLst>
          </p:cNvPr>
          <p:cNvSpPr>
            <a:spLocks noGrp="1"/>
          </p:cNvSpPr>
          <p:nvPr>
            <p:ph type="body" sz="quarter" idx="13" hasCustomPrompt="1"/>
          </p:nvPr>
        </p:nvSpPr>
        <p:spPr>
          <a:xfrm>
            <a:off x="9326880" y="2011680"/>
            <a:ext cx="2377440" cy="2930525"/>
          </a:xfrm>
        </p:spPr>
        <p:txBody>
          <a:bodyPr/>
          <a:lstStyle>
            <a:lvl1pPr>
              <a:lnSpc>
                <a:spcPct val="110000"/>
              </a:lnSpc>
              <a:defRPr sz="1600" b="1">
                <a:solidFill>
                  <a:srgbClr val="1D4F91"/>
                </a:solidFill>
              </a:defRPr>
            </a:lvl1pPr>
            <a:lvl2pPr marL="0" indent="0">
              <a:lnSpc>
                <a:spcPct val="110000"/>
              </a:lnSpc>
              <a:buFontTx/>
              <a:buNone/>
              <a:tabLst/>
              <a:defRPr sz="1600"/>
            </a:lvl2pPr>
            <a:lvl3pPr marL="352425" indent="-169863">
              <a:lnSpc>
                <a:spcPct val="100000"/>
              </a:lnSpc>
              <a:buFont typeface="Arial" panose="020B0604020202020204" pitchFamily="34" charset="0"/>
              <a:buChar char="•"/>
              <a:tabLst/>
              <a:defRPr sz="1400">
                <a:solidFill>
                  <a:srgbClr val="63666A"/>
                </a:solidFill>
              </a:defRPr>
            </a:lvl3pPr>
            <a:lvl4pPr marL="574675" indent="-169863">
              <a:lnSpc>
                <a:spcPct val="100000"/>
              </a:lnSpc>
              <a:buFont typeface="System Font Regular"/>
              <a:buChar char="–"/>
              <a:tabLst/>
              <a:defRPr sz="1400">
                <a:solidFill>
                  <a:srgbClr val="63666A"/>
                </a:solidFill>
              </a:defRPr>
            </a:lvl4pPr>
            <a:lvl5pPr marL="811213" indent="-169863">
              <a:lnSpc>
                <a:spcPct val="100000"/>
              </a:lnSpc>
              <a:buFont typeface="Arial" panose="020B0604020202020204" pitchFamily="34" charset="0"/>
              <a:buChar char="•"/>
              <a:tabLst/>
              <a:defRPr sz="1400">
                <a:solidFill>
                  <a:srgbClr val="63666A"/>
                </a:solidFill>
              </a:defRPr>
            </a:lvl5pPr>
          </a:lstStyle>
          <a:p>
            <a:pPr lvl="0"/>
            <a:r>
              <a:rPr lang="en-US" dirty="0"/>
              <a:t>Title in preset 16pt Arial Bold</a:t>
            </a:r>
          </a:p>
          <a:p>
            <a:pPr lvl="1"/>
            <a:r>
              <a:rPr lang="en-US" dirty="0"/>
              <a:t>First level</a:t>
            </a:r>
          </a:p>
        </p:txBody>
      </p:sp>
      <p:sp>
        <p:nvSpPr>
          <p:cNvPr id="17" name="Footer Placeholder 16">
            <a:extLst>
              <a:ext uri="{FF2B5EF4-FFF2-40B4-BE49-F238E27FC236}">
                <a16:creationId xmlns:a16="http://schemas.microsoft.com/office/drawing/2014/main" id="{BAF30347-3286-3848-AA1B-A55CE9A3029F}"/>
              </a:ext>
            </a:extLst>
          </p:cNvPr>
          <p:cNvSpPr>
            <a:spLocks noGrp="1"/>
          </p:cNvSpPr>
          <p:nvPr>
            <p:ph type="ftr" sz="quarter" idx="28"/>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18" name="Text Placeholder 5">
            <a:extLst>
              <a:ext uri="{FF2B5EF4-FFF2-40B4-BE49-F238E27FC236}">
                <a16:creationId xmlns:a16="http://schemas.microsoft.com/office/drawing/2014/main" id="{64367D5E-B141-FB4F-B9F2-AA1E5DB395B4}"/>
              </a:ext>
            </a:extLst>
          </p:cNvPr>
          <p:cNvSpPr>
            <a:spLocks noGrp="1"/>
          </p:cNvSpPr>
          <p:nvPr>
            <p:ph type="body" sz="quarter" idx="29"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10724627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column content layout w/imag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D66DB-313B-EE4C-A670-9DE5062B0DC3}"/>
              </a:ext>
            </a:extLst>
          </p:cNvPr>
          <p:cNvSpPr>
            <a:spLocks noGrp="1"/>
          </p:cNvSpPr>
          <p:nvPr>
            <p:ph type="title" hasCustomPrompt="1"/>
          </p:nvPr>
        </p:nvSpPr>
        <p:spPr/>
        <p:txBody>
          <a:bodyPr/>
          <a:lstStyle/>
          <a:p>
            <a:r>
              <a:rPr lang="en-US"/>
              <a:t>Headline preset in 32pt bolded for emphasis</a:t>
            </a:r>
          </a:p>
        </p:txBody>
      </p:sp>
      <p:sp>
        <p:nvSpPr>
          <p:cNvPr id="4" name="Text Placeholder 3">
            <a:extLst>
              <a:ext uri="{FF2B5EF4-FFF2-40B4-BE49-F238E27FC236}">
                <a16:creationId xmlns:a16="http://schemas.microsoft.com/office/drawing/2014/main" id="{916AFF0C-9C78-DD45-AC63-FC06845E03E8}"/>
              </a:ext>
            </a:extLst>
          </p:cNvPr>
          <p:cNvSpPr>
            <a:spLocks noGrp="1"/>
          </p:cNvSpPr>
          <p:nvPr>
            <p:ph type="body" sz="quarter" idx="10" hasCustomPrompt="1"/>
          </p:nvPr>
        </p:nvSpPr>
        <p:spPr>
          <a:xfrm>
            <a:off x="457200" y="2743200"/>
            <a:ext cx="2377440" cy="2930525"/>
          </a:xfrm>
        </p:spPr>
        <p:txBody>
          <a:bodyPr>
            <a:normAutofit/>
          </a:bodyPr>
          <a:lstStyle>
            <a:lvl1pPr>
              <a:lnSpc>
                <a:spcPct val="110000"/>
              </a:lnSpc>
              <a:defRPr sz="1600" b="1">
                <a:solidFill>
                  <a:srgbClr val="1D4F91"/>
                </a:solidFill>
              </a:defRPr>
            </a:lvl1pPr>
            <a:lvl2pPr marL="0" indent="0">
              <a:lnSpc>
                <a:spcPct val="110000"/>
              </a:lnSpc>
              <a:spcBef>
                <a:spcPts val="500"/>
              </a:spcBef>
              <a:spcAft>
                <a:spcPts val="0"/>
              </a:spcAft>
              <a:buNone/>
              <a:tabLst/>
              <a:defRPr sz="1600"/>
            </a:lvl2pPr>
            <a:lvl3pPr marL="349250" indent="-169863">
              <a:lnSpc>
                <a:spcPct val="110000"/>
              </a:lnSpc>
              <a:spcBef>
                <a:spcPts val="500"/>
              </a:spcBef>
              <a:spcAft>
                <a:spcPts val="0"/>
              </a:spcAft>
              <a:buFont typeface="Arial" panose="020B0604020202020204" pitchFamily="34" charset="0"/>
              <a:buChar char="•"/>
              <a:tabLst/>
              <a:defRPr sz="1600">
                <a:solidFill>
                  <a:srgbClr val="63666A"/>
                </a:solidFill>
              </a:defRPr>
            </a:lvl3pPr>
            <a:lvl4pPr marL="519113" indent="-169863">
              <a:lnSpc>
                <a:spcPct val="110000"/>
              </a:lnSpc>
              <a:spcBef>
                <a:spcPts val="500"/>
              </a:spcBef>
              <a:spcAft>
                <a:spcPts val="0"/>
              </a:spcAft>
              <a:buFont typeface="System Font Regular"/>
              <a:buChar char="–"/>
              <a:tabLst/>
              <a:defRPr sz="1600">
                <a:solidFill>
                  <a:srgbClr val="63666A"/>
                </a:solidFill>
              </a:defRPr>
            </a:lvl4pPr>
            <a:lvl5pPr marL="694944" indent="-169863">
              <a:lnSpc>
                <a:spcPct val="110000"/>
              </a:lnSpc>
              <a:spcBef>
                <a:spcPts val="500"/>
              </a:spcBef>
              <a:spcAft>
                <a:spcPts val="0"/>
              </a:spcAft>
              <a:buFont typeface="Arial" panose="020B0604020202020204" pitchFamily="34" charset="0"/>
              <a:buChar char="•"/>
              <a:tabLst/>
              <a:defRPr sz="1600">
                <a:solidFill>
                  <a:srgbClr val="63666A"/>
                </a:solidFill>
              </a:defRPr>
            </a:lvl5pPr>
          </a:lstStyle>
          <a:p>
            <a:pPr lvl="0"/>
            <a:r>
              <a:rPr lang="en-US" dirty="0"/>
              <a:t>Title in preset 16pt Arial Bold</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5" name="Text Placeholder 3">
            <a:extLst>
              <a:ext uri="{FF2B5EF4-FFF2-40B4-BE49-F238E27FC236}">
                <a16:creationId xmlns:a16="http://schemas.microsoft.com/office/drawing/2014/main" id="{5C41B9E6-AF69-B843-9568-D35A86A66E90}"/>
              </a:ext>
            </a:extLst>
          </p:cNvPr>
          <p:cNvSpPr>
            <a:spLocks noGrp="1"/>
          </p:cNvSpPr>
          <p:nvPr>
            <p:ph type="body" sz="quarter" idx="11" hasCustomPrompt="1"/>
          </p:nvPr>
        </p:nvSpPr>
        <p:spPr>
          <a:xfrm>
            <a:off x="3383280" y="2743200"/>
            <a:ext cx="2377440" cy="2930525"/>
          </a:xfrm>
        </p:spPr>
        <p:txBody>
          <a:bodyPr>
            <a:normAutofit/>
          </a:bodyPr>
          <a:lstStyle>
            <a:lvl1pPr>
              <a:lnSpc>
                <a:spcPct val="110000"/>
              </a:lnSpc>
              <a:defRPr sz="1600" b="1">
                <a:solidFill>
                  <a:srgbClr val="1D4F91"/>
                </a:solidFill>
              </a:defRPr>
            </a:lvl1pPr>
            <a:lvl2pPr marL="0" indent="0">
              <a:lnSpc>
                <a:spcPct val="110000"/>
              </a:lnSpc>
              <a:buNone/>
              <a:tabLst/>
              <a:defRPr sz="1600"/>
            </a:lvl2pPr>
            <a:lvl3pPr marL="347472" indent="-169863">
              <a:lnSpc>
                <a:spcPct val="110000"/>
              </a:lnSpc>
              <a:buFont typeface="Arial" panose="020B0604020202020204" pitchFamily="34" charset="0"/>
              <a:buChar char="•"/>
              <a:tabLst/>
              <a:defRPr sz="1600">
                <a:solidFill>
                  <a:srgbClr val="63666A"/>
                </a:solidFill>
              </a:defRPr>
            </a:lvl3pPr>
            <a:lvl4pPr marL="521208" indent="-169863">
              <a:lnSpc>
                <a:spcPct val="110000"/>
              </a:lnSpc>
              <a:buFont typeface="System Font Regular"/>
              <a:buChar char="–"/>
              <a:tabLst/>
              <a:defRPr sz="1600">
                <a:solidFill>
                  <a:srgbClr val="63666A"/>
                </a:solidFill>
              </a:defRPr>
            </a:lvl4pPr>
            <a:lvl5pPr marL="693738" indent="-169863">
              <a:lnSpc>
                <a:spcPct val="110000"/>
              </a:lnSpc>
              <a:buFont typeface="Arial" panose="020B0604020202020204" pitchFamily="34" charset="0"/>
              <a:buChar char="•"/>
              <a:tabLst/>
              <a:defRPr sz="1600">
                <a:solidFill>
                  <a:srgbClr val="63666A"/>
                </a:solidFill>
              </a:defRPr>
            </a:lvl5pPr>
          </a:lstStyle>
          <a:p>
            <a:pPr lvl="0"/>
            <a:r>
              <a:rPr lang="en-US" dirty="0"/>
              <a:t>Title in preset 16pt Arial Bold</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6" name="Text Placeholder 3">
            <a:extLst>
              <a:ext uri="{FF2B5EF4-FFF2-40B4-BE49-F238E27FC236}">
                <a16:creationId xmlns:a16="http://schemas.microsoft.com/office/drawing/2014/main" id="{1E1A6EEE-F7B4-F24D-8F35-F261CCEADEB0}"/>
              </a:ext>
            </a:extLst>
          </p:cNvPr>
          <p:cNvSpPr>
            <a:spLocks noGrp="1"/>
          </p:cNvSpPr>
          <p:nvPr>
            <p:ph type="body" sz="quarter" idx="12" hasCustomPrompt="1"/>
          </p:nvPr>
        </p:nvSpPr>
        <p:spPr>
          <a:xfrm>
            <a:off x="6400800" y="2743200"/>
            <a:ext cx="2377440" cy="2930525"/>
          </a:xfrm>
        </p:spPr>
        <p:txBody>
          <a:bodyPr>
            <a:normAutofit/>
          </a:bodyPr>
          <a:lstStyle>
            <a:lvl1pPr>
              <a:lnSpc>
                <a:spcPct val="110000"/>
              </a:lnSpc>
              <a:defRPr sz="1600" b="1">
                <a:solidFill>
                  <a:srgbClr val="1D4F91"/>
                </a:solidFill>
              </a:defRPr>
            </a:lvl1pPr>
            <a:lvl2pPr marL="0" indent="0">
              <a:lnSpc>
                <a:spcPct val="110000"/>
              </a:lnSpc>
              <a:buFontTx/>
              <a:buNone/>
              <a:tabLst/>
              <a:defRPr sz="1600"/>
            </a:lvl2pPr>
            <a:lvl3pPr marL="347472" indent="-169863">
              <a:lnSpc>
                <a:spcPct val="110000"/>
              </a:lnSpc>
              <a:buFont typeface="Arial" panose="020B0604020202020204" pitchFamily="34" charset="0"/>
              <a:buChar char="•"/>
              <a:tabLst/>
              <a:defRPr sz="1600">
                <a:solidFill>
                  <a:srgbClr val="63666A"/>
                </a:solidFill>
              </a:defRPr>
            </a:lvl3pPr>
            <a:lvl4pPr marL="521208" indent="-169863">
              <a:lnSpc>
                <a:spcPct val="110000"/>
              </a:lnSpc>
              <a:buFont typeface="System Font Regular"/>
              <a:buChar char="–"/>
              <a:tabLst/>
              <a:defRPr sz="1600">
                <a:solidFill>
                  <a:srgbClr val="63666A"/>
                </a:solidFill>
              </a:defRPr>
            </a:lvl4pPr>
            <a:lvl5pPr marL="694944" indent="-169863">
              <a:lnSpc>
                <a:spcPct val="110000"/>
              </a:lnSpc>
              <a:buFont typeface="Arial" panose="020B0604020202020204" pitchFamily="34" charset="0"/>
              <a:buChar char="•"/>
              <a:tabLst/>
              <a:defRPr sz="1600">
                <a:solidFill>
                  <a:srgbClr val="63666A"/>
                </a:solidFill>
              </a:defRPr>
            </a:lvl5pPr>
          </a:lstStyle>
          <a:p>
            <a:pPr lvl="0"/>
            <a:r>
              <a:rPr lang="en-US" dirty="0"/>
              <a:t>Title in preset 16pt Arial Bold</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7" name="Text Placeholder 3">
            <a:extLst>
              <a:ext uri="{FF2B5EF4-FFF2-40B4-BE49-F238E27FC236}">
                <a16:creationId xmlns:a16="http://schemas.microsoft.com/office/drawing/2014/main" id="{358E3486-1115-FE4A-B805-5089C623E8D0}"/>
              </a:ext>
            </a:extLst>
          </p:cNvPr>
          <p:cNvSpPr>
            <a:spLocks noGrp="1"/>
          </p:cNvSpPr>
          <p:nvPr>
            <p:ph type="body" sz="quarter" idx="13" hasCustomPrompt="1"/>
          </p:nvPr>
        </p:nvSpPr>
        <p:spPr>
          <a:xfrm>
            <a:off x="9326880" y="2743200"/>
            <a:ext cx="2377440" cy="2930525"/>
          </a:xfrm>
        </p:spPr>
        <p:txBody>
          <a:bodyPr>
            <a:normAutofit/>
          </a:bodyPr>
          <a:lstStyle>
            <a:lvl1pPr>
              <a:lnSpc>
                <a:spcPct val="110000"/>
              </a:lnSpc>
              <a:defRPr sz="1600" b="1">
                <a:solidFill>
                  <a:srgbClr val="1D4F91"/>
                </a:solidFill>
              </a:defRPr>
            </a:lvl1pPr>
            <a:lvl2pPr marL="0" indent="0">
              <a:lnSpc>
                <a:spcPct val="110000"/>
              </a:lnSpc>
              <a:buFontTx/>
              <a:buNone/>
              <a:tabLst/>
              <a:defRPr sz="1600"/>
            </a:lvl2pPr>
            <a:lvl3pPr marL="347472" indent="-169863">
              <a:lnSpc>
                <a:spcPct val="110000"/>
              </a:lnSpc>
              <a:buFont typeface="Arial" panose="020B0604020202020204" pitchFamily="34" charset="0"/>
              <a:buChar char="•"/>
              <a:tabLst/>
              <a:defRPr sz="1600">
                <a:solidFill>
                  <a:srgbClr val="63666A"/>
                </a:solidFill>
              </a:defRPr>
            </a:lvl3pPr>
            <a:lvl4pPr marL="521208" indent="-169863">
              <a:lnSpc>
                <a:spcPct val="110000"/>
              </a:lnSpc>
              <a:buFont typeface="System Font Regular"/>
              <a:buChar char="–"/>
              <a:tabLst/>
              <a:defRPr sz="1600">
                <a:solidFill>
                  <a:srgbClr val="63666A"/>
                </a:solidFill>
              </a:defRPr>
            </a:lvl4pPr>
            <a:lvl5pPr marL="694944" indent="-169863">
              <a:lnSpc>
                <a:spcPct val="110000"/>
              </a:lnSpc>
              <a:buFont typeface="Arial" panose="020B0604020202020204" pitchFamily="34" charset="0"/>
              <a:buChar char="•"/>
              <a:tabLst/>
              <a:defRPr sz="1600">
                <a:solidFill>
                  <a:srgbClr val="63666A"/>
                </a:solidFill>
              </a:defRPr>
            </a:lvl5pPr>
          </a:lstStyle>
          <a:p>
            <a:pPr lvl="0"/>
            <a:r>
              <a:rPr lang="en-US" dirty="0"/>
              <a:t>Title in preset 16pt Arial Bold</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2" name="Picture Placeholder 4">
            <a:extLst>
              <a:ext uri="{FF2B5EF4-FFF2-40B4-BE49-F238E27FC236}">
                <a16:creationId xmlns:a16="http://schemas.microsoft.com/office/drawing/2014/main" id="{6C085B38-6620-C649-9BCA-72E0C4D7A283}"/>
              </a:ext>
            </a:extLst>
          </p:cNvPr>
          <p:cNvSpPr>
            <a:spLocks noGrp="1"/>
          </p:cNvSpPr>
          <p:nvPr>
            <p:ph type="pic" sz="quarter" idx="24" hasCustomPrompt="1"/>
          </p:nvPr>
        </p:nvSpPr>
        <p:spPr>
          <a:xfrm>
            <a:off x="457200" y="1600200"/>
            <a:ext cx="762000" cy="857250"/>
          </a:xfrm>
        </p:spPr>
        <p:txBody>
          <a:bodyPr anchor="ctr"/>
          <a:lstStyle>
            <a:lvl1pPr algn="ctr">
              <a:defRPr sz="1200" b="1">
                <a:solidFill>
                  <a:srgbClr val="E63888"/>
                </a:solidFill>
              </a:defRPr>
            </a:lvl1pPr>
          </a:lstStyle>
          <a:p>
            <a:r>
              <a:rPr lang="en-US"/>
              <a:t>Insert image here</a:t>
            </a:r>
          </a:p>
        </p:txBody>
      </p:sp>
      <p:sp>
        <p:nvSpPr>
          <p:cNvPr id="13" name="Picture Placeholder 4">
            <a:extLst>
              <a:ext uri="{FF2B5EF4-FFF2-40B4-BE49-F238E27FC236}">
                <a16:creationId xmlns:a16="http://schemas.microsoft.com/office/drawing/2014/main" id="{B6408528-38F4-1D4C-A153-1D340A991B9E}"/>
              </a:ext>
            </a:extLst>
          </p:cNvPr>
          <p:cNvSpPr>
            <a:spLocks noGrp="1"/>
          </p:cNvSpPr>
          <p:nvPr>
            <p:ph type="pic" sz="quarter" idx="25" hasCustomPrompt="1"/>
          </p:nvPr>
        </p:nvSpPr>
        <p:spPr>
          <a:xfrm>
            <a:off x="3409036" y="1600200"/>
            <a:ext cx="762000" cy="857250"/>
          </a:xfrm>
        </p:spPr>
        <p:txBody>
          <a:bodyPr anchor="ctr"/>
          <a:lstStyle>
            <a:lvl1pPr algn="ctr">
              <a:defRPr sz="1200" b="1">
                <a:solidFill>
                  <a:srgbClr val="E63888"/>
                </a:solidFill>
              </a:defRPr>
            </a:lvl1pPr>
          </a:lstStyle>
          <a:p>
            <a:r>
              <a:rPr lang="en-US"/>
              <a:t>Insert image here</a:t>
            </a:r>
          </a:p>
        </p:txBody>
      </p:sp>
      <p:sp>
        <p:nvSpPr>
          <p:cNvPr id="14" name="Picture Placeholder 4">
            <a:extLst>
              <a:ext uri="{FF2B5EF4-FFF2-40B4-BE49-F238E27FC236}">
                <a16:creationId xmlns:a16="http://schemas.microsoft.com/office/drawing/2014/main" id="{036DFDAC-0E52-1D46-815A-14300E28B644}"/>
              </a:ext>
            </a:extLst>
          </p:cNvPr>
          <p:cNvSpPr>
            <a:spLocks noGrp="1"/>
          </p:cNvSpPr>
          <p:nvPr>
            <p:ph type="pic" sz="quarter" idx="26" hasCustomPrompt="1"/>
          </p:nvPr>
        </p:nvSpPr>
        <p:spPr>
          <a:xfrm>
            <a:off x="6400800" y="1600200"/>
            <a:ext cx="762000" cy="857250"/>
          </a:xfrm>
        </p:spPr>
        <p:txBody>
          <a:bodyPr anchor="ctr"/>
          <a:lstStyle>
            <a:lvl1pPr algn="ctr">
              <a:defRPr sz="1200" b="1">
                <a:solidFill>
                  <a:srgbClr val="E63888"/>
                </a:solidFill>
              </a:defRPr>
            </a:lvl1pPr>
          </a:lstStyle>
          <a:p>
            <a:r>
              <a:rPr lang="en-US"/>
              <a:t>Insert image here</a:t>
            </a:r>
          </a:p>
        </p:txBody>
      </p:sp>
      <p:sp>
        <p:nvSpPr>
          <p:cNvPr id="15" name="Picture Placeholder 4">
            <a:extLst>
              <a:ext uri="{FF2B5EF4-FFF2-40B4-BE49-F238E27FC236}">
                <a16:creationId xmlns:a16="http://schemas.microsoft.com/office/drawing/2014/main" id="{5CD48598-6004-B24E-AED7-501E08602A64}"/>
              </a:ext>
            </a:extLst>
          </p:cNvPr>
          <p:cNvSpPr>
            <a:spLocks noGrp="1"/>
          </p:cNvSpPr>
          <p:nvPr>
            <p:ph type="pic" sz="quarter" idx="27" hasCustomPrompt="1"/>
          </p:nvPr>
        </p:nvSpPr>
        <p:spPr>
          <a:xfrm>
            <a:off x="9312708" y="1600200"/>
            <a:ext cx="762000" cy="857250"/>
          </a:xfrm>
        </p:spPr>
        <p:txBody>
          <a:bodyPr anchor="ctr"/>
          <a:lstStyle>
            <a:lvl1pPr algn="ctr">
              <a:defRPr sz="1200" b="1">
                <a:solidFill>
                  <a:srgbClr val="E63888"/>
                </a:solidFill>
              </a:defRPr>
            </a:lvl1pPr>
          </a:lstStyle>
          <a:p>
            <a:r>
              <a:rPr lang="en-US"/>
              <a:t>Insert image here</a:t>
            </a:r>
          </a:p>
        </p:txBody>
      </p:sp>
      <p:sp>
        <p:nvSpPr>
          <p:cNvPr id="17" name="Footer Placeholder 16">
            <a:extLst>
              <a:ext uri="{FF2B5EF4-FFF2-40B4-BE49-F238E27FC236}">
                <a16:creationId xmlns:a16="http://schemas.microsoft.com/office/drawing/2014/main" id="{BAF30347-3286-3848-AA1B-A55CE9A3029F}"/>
              </a:ext>
            </a:extLst>
          </p:cNvPr>
          <p:cNvSpPr>
            <a:spLocks noGrp="1"/>
          </p:cNvSpPr>
          <p:nvPr>
            <p:ph type="ftr" sz="quarter" idx="28"/>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18" name="Text Placeholder 5">
            <a:extLst>
              <a:ext uri="{FF2B5EF4-FFF2-40B4-BE49-F238E27FC236}">
                <a16:creationId xmlns:a16="http://schemas.microsoft.com/office/drawing/2014/main" id="{64367D5E-B141-FB4F-B9F2-AA1E5DB395B4}"/>
              </a:ext>
            </a:extLst>
          </p:cNvPr>
          <p:cNvSpPr>
            <a:spLocks noGrp="1"/>
          </p:cNvSpPr>
          <p:nvPr>
            <p:ph type="body" sz="quarter" idx="29"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12690740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column content layout w/imag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D66DB-313B-EE4C-A670-9DE5062B0DC3}"/>
              </a:ext>
            </a:extLst>
          </p:cNvPr>
          <p:cNvSpPr>
            <a:spLocks noGrp="1"/>
          </p:cNvSpPr>
          <p:nvPr>
            <p:ph type="title" hasCustomPrompt="1"/>
          </p:nvPr>
        </p:nvSpPr>
        <p:spPr/>
        <p:txBody>
          <a:bodyPr/>
          <a:lstStyle/>
          <a:p>
            <a:r>
              <a:rPr lang="en-US"/>
              <a:t>Headline preset in 32pt bolded for emphasis</a:t>
            </a:r>
          </a:p>
        </p:txBody>
      </p:sp>
      <p:sp>
        <p:nvSpPr>
          <p:cNvPr id="4" name="Text Placeholder 3">
            <a:extLst>
              <a:ext uri="{FF2B5EF4-FFF2-40B4-BE49-F238E27FC236}">
                <a16:creationId xmlns:a16="http://schemas.microsoft.com/office/drawing/2014/main" id="{916AFF0C-9C78-DD45-AC63-FC06845E03E8}"/>
              </a:ext>
            </a:extLst>
          </p:cNvPr>
          <p:cNvSpPr>
            <a:spLocks noGrp="1"/>
          </p:cNvSpPr>
          <p:nvPr>
            <p:ph type="body" sz="quarter" idx="10" hasCustomPrompt="1"/>
          </p:nvPr>
        </p:nvSpPr>
        <p:spPr>
          <a:xfrm>
            <a:off x="457200" y="2743200"/>
            <a:ext cx="2377440" cy="2930525"/>
          </a:xfrm>
        </p:spPr>
        <p:txBody>
          <a:bodyPr>
            <a:normAutofit/>
          </a:bodyPr>
          <a:lstStyle>
            <a:lvl1pPr>
              <a:lnSpc>
                <a:spcPct val="110000"/>
              </a:lnSpc>
              <a:defRPr sz="1600" b="1">
                <a:solidFill>
                  <a:srgbClr val="1D4F91"/>
                </a:solidFill>
              </a:defRPr>
            </a:lvl1pPr>
            <a:lvl2pPr marL="174625" indent="-174625">
              <a:lnSpc>
                <a:spcPct val="110000"/>
              </a:lnSpc>
              <a:buFont typeface="Arial" panose="020B0604020202020204" pitchFamily="34" charset="0"/>
              <a:buChar char="•"/>
              <a:tabLst/>
              <a:defRPr sz="1600"/>
            </a:lvl2pPr>
            <a:lvl3pPr marL="346075" indent="-173038">
              <a:lnSpc>
                <a:spcPct val="110000"/>
              </a:lnSpc>
              <a:buFont typeface="System Font Regular"/>
              <a:buChar char="–"/>
              <a:tabLst/>
              <a:defRPr sz="1600">
                <a:solidFill>
                  <a:srgbClr val="63666A"/>
                </a:solidFill>
              </a:defRPr>
            </a:lvl3pPr>
            <a:lvl4pPr marL="521208" indent="-169863">
              <a:lnSpc>
                <a:spcPct val="110000"/>
              </a:lnSpc>
              <a:buFont typeface="Arial" panose="020B0604020202020204" pitchFamily="34" charset="0"/>
              <a:buChar char="•"/>
              <a:tabLst/>
              <a:defRPr sz="1600">
                <a:solidFill>
                  <a:srgbClr val="63666A"/>
                </a:solidFill>
              </a:defRPr>
            </a:lvl4pPr>
            <a:lvl5pPr marL="693738" indent="-169863">
              <a:lnSpc>
                <a:spcPct val="110000"/>
              </a:lnSpc>
              <a:buFont typeface="System Font Regular"/>
              <a:buChar char="–"/>
              <a:tabLst/>
              <a:defRPr sz="1600">
                <a:solidFill>
                  <a:srgbClr val="63666A"/>
                </a:solidFill>
              </a:defRPr>
            </a:lvl5pPr>
          </a:lstStyle>
          <a:p>
            <a:pPr lvl="0"/>
            <a:r>
              <a:rPr lang="en-US" dirty="0"/>
              <a:t>Title in preset 16pt Arial Bold</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5" name="Text Placeholder 3">
            <a:extLst>
              <a:ext uri="{FF2B5EF4-FFF2-40B4-BE49-F238E27FC236}">
                <a16:creationId xmlns:a16="http://schemas.microsoft.com/office/drawing/2014/main" id="{5C41B9E6-AF69-B843-9568-D35A86A66E90}"/>
              </a:ext>
            </a:extLst>
          </p:cNvPr>
          <p:cNvSpPr>
            <a:spLocks noGrp="1"/>
          </p:cNvSpPr>
          <p:nvPr>
            <p:ph type="body" sz="quarter" idx="11" hasCustomPrompt="1"/>
          </p:nvPr>
        </p:nvSpPr>
        <p:spPr>
          <a:xfrm>
            <a:off x="3383280" y="2743200"/>
            <a:ext cx="2377440" cy="2930525"/>
          </a:xfrm>
        </p:spPr>
        <p:txBody>
          <a:bodyPr>
            <a:normAutofit/>
          </a:bodyPr>
          <a:lstStyle>
            <a:lvl1pPr>
              <a:lnSpc>
                <a:spcPct val="110000"/>
              </a:lnSpc>
              <a:defRPr sz="1600" b="1">
                <a:solidFill>
                  <a:srgbClr val="1D4F91"/>
                </a:solidFill>
              </a:defRPr>
            </a:lvl1pPr>
            <a:lvl2pPr marL="174625" indent="-174625">
              <a:lnSpc>
                <a:spcPct val="110000"/>
              </a:lnSpc>
              <a:buFont typeface="Arial" panose="020B0604020202020204" pitchFamily="34" charset="0"/>
              <a:buChar char="•"/>
              <a:tabLst/>
              <a:defRPr sz="1600"/>
            </a:lvl2pPr>
            <a:lvl3pPr marL="347472" indent="-173038">
              <a:lnSpc>
                <a:spcPct val="110000"/>
              </a:lnSpc>
              <a:buFont typeface="System Font Regular"/>
              <a:buChar char="–"/>
              <a:tabLst/>
              <a:defRPr sz="1600">
                <a:solidFill>
                  <a:srgbClr val="63666A"/>
                </a:solidFill>
              </a:defRPr>
            </a:lvl3pPr>
            <a:lvl4pPr marL="521208" indent="-169863">
              <a:lnSpc>
                <a:spcPct val="110000"/>
              </a:lnSpc>
              <a:buFont typeface="Arial" panose="020B0604020202020204" pitchFamily="34" charset="0"/>
              <a:buChar char="•"/>
              <a:tabLst/>
              <a:defRPr sz="1600">
                <a:solidFill>
                  <a:srgbClr val="63666A"/>
                </a:solidFill>
              </a:defRPr>
            </a:lvl4pPr>
            <a:lvl5pPr marL="694944" indent="-182563">
              <a:lnSpc>
                <a:spcPct val="110000"/>
              </a:lnSpc>
              <a:buFont typeface="System Font Regular"/>
              <a:buChar char="–"/>
              <a:tabLst/>
              <a:defRPr sz="1600">
                <a:solidFill>
                  <a:srgbClr val="63666A"/>
                </a:solidFill>
              </a:defRPr>
            </a:lvl5pPr>
          </a:lstStyle>
          <a:p>
            <a:pPr lvl="0"/>
            <a:r>
              <a:rPr lang="en-US" dirty="0"/>
              <a:t>Title in preset 16pt Arial Bold</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6" name="Text Placeholder 3">
            <a:extLst>
              <a:ext uri="{FF2B5EF4-FFF2-40B4-BE49-F238E27FC236}">
                <a16:creationId xmlns:a16="http://schemas.microsoft.com/office/drawing/2014/main" id="{1E1A6EEE-F7B4-F24D-8F35-F261CCEADEB0}"/>
              </a:ext>
            </a:extLst>
          </p:cNvPr>
          <p:cNvSpPr>
            <a:spLocks noGrp="1"/>
          </p:cNvSpPr>
          <p:nvPr>
            <p:ph type="body" sz="quarter" idx="12" hasCustomPrompt="1"/>
          </p:nvPr>
        </p:nvSpPr>
        <p:spPr>
          <a:xfrm>
            <a:off x="6400800" y="2743200"/>
            <a:ext cx="2377440" cy="2930525"/>
          </a:xfrm>
        </p:spPr>
        <p:txBody>
          <a:bodyPr>
            <a:normAutofit/>
          </a:bodyPr>
          <a:lstStyle>
            <a:lvl1pPr>
              <a:lnSpc>
                <a:spcPct val="110000"/>
              </a:lnSpc>
              <a:defRPr sz="1600" b="1">
                <a:solidFill>
                  <a:srgbClr val="1D4F91"/>
                </a:solidFill>
              </a:defRPr>
            </a:lvl1pPr>
            <a:lvl2pPr marL="173736" indent="-173736">
              <a:lnSpc>
                <a:spcPct val="110000"/>
              </a:lnSpc>
              <a:buFont typeface="Arial" panose="020B0604020202020204" pitchFamily="34" charset="0"/>
              <a:buChar char="•"/>
              <a:tabLst/>
              <a:defRPr sz="1600"/>
            </a:lvl2pPr>
            <a:lvl3pPr marL="347472" indent="-169863">
              <a:lnSpc>
                <a:spcPct val="110000"/>
              </a:lnSpc>
              <a:buFont typeface="System Font Regular"/>
              <a:buChar char="–"/>
              <a:tabLst/>
              <a:defRPr sz="1600">
                <a:solidFill>
                  <a:srgbClr val="63666A"/>
                </a:solidFill>
              </a:defRPr>
            </a:lvl3pPr>
            <a:lvl4pPr marL="521208" indent="-169863">
              <a:lnSpc>
                <a:spcPct val="110000"/>
              </a:lnSpc>
              <a:buFont typeface="Arial" panose="020B0604020202020204" pitchFamily="34" charset="0"/>
              <a:buChar char="•"/>
              <a:tabLst/>
              <a:defRPr sz="1600">
                <a:solidFill>
                  <a:srgbClr val="63666A"/>
                </a:solidFill>
              </a:defRPr>
            </a:lvl4pPr>
            <a:lvl5pPr marL="694944" indent="-169863">
              <a:lnSpc>
                <a:spcPct val="110000"/>
              </a:lnSpc>
              <a:buFont typeface="System Font Regular"/>
              <a:buChar char="–"/>
              <a:tabLst/>
              <a:defRPr sz="1600">
                <a:solidFill>
                  <a:srgbClr val="63666A"/>
                </a:solidFill>
              </a:defRPr>
            </a:lvl5pPr>
          </a:lstStyle>
          <a:p>
            <a:pPr lvl="0"/>
            <a:r>
              <a:rPr lang="en-US" dirty="0"/>
              <a:t>Title in preset 16pt Arial Bold</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7" name="Text Placeholder 3">
            <a:extLst>
              <a:ext uri="{FF2B5EF4-FFF2-40B4-BE49-F238E27FC236}">
                <a16:creationId xmlns:a16="http://schemas.microsoft.com/office/drawing/2014/main" id="{358E3486-1115-FE4A-B805-5089C623E8D0}"/>
              </a:ext>
            </a:extLst>
          </p:cNvPr>
          <p:cNvSpPr>
            <a:spLocks noGrp="1"/>
          </p:cNvSpPr>
          <p:nvPr>
            <p:ph type="body" sz="quarter" idx="13" hasCustomPrompt="1"/>
          </p:nvPr>
        </p:nvSpPr>
        <p:spPr>
          <a:xfrm>
            <a:off x="9326880" y="2743200"/>
            <a:ext cx="2377440" cy="2930525"/>
          </a:xfrm>
        </p:spPr>
        <p:txBody>
          <a:bodyPr>
            <a:normAutofit/>
          </a:bodyPr>
          <a:lstStyle>
            <a:lvl1pPr>
              <a:lnSpc>
                <a:spcPct val="110000"/>
              </a:lnSpc>
              <a:defRPr sz="1600" b="1">
                <a:solidFill>
                  <a:srgbClr val="1D4F91"/>
                </a:solidFill>
              </a:defRPr>
            </a:lvl1pPr>
            <a:lvl2pPr marL="174625" indent="-174625">
              <a:lnSpc>
                <a:spcPct val="110000"/>
              </a:lnSpc>
              <a:buFont typeface="Arial" panose="020B0604020202020204" pitchFamily="34" charset="0"/>
              <a:buChar char="•"/>
              <a:tabLst/>
              <a:defRPr sz="1600"/>
            </a:lvl2pPr>
            <a:lvl3pPr marL="347472" indent="-169863">
              <a:lnSpc>
                <a:spcPct val="110000"/>
              </a:lnSpc>
              <a:buFont typeface="System Font Regular"/>
              <a:buChar char="–"/>
              <a:tabLst/>
              <a:defRPr sz="1600">
                <a:solidFill>
                  <a:srgbClr val="63666A"/>
                </a:solidFill>
              </a:defRPr>
            </a:lvl3pPr>
            <a:lvl4pPr marL="521208" indent="-169863">
              <a:lnSpc>
                <a:spcPct val="110000"/>
              </a:lnSpc>
              <a:buFont typeface="Arial" panose="020B0604020202020204" pitchFamily="34" charset="0"/>
              <a:buChar char="•"/>
              <a:tabLst/>
              <a:defRPr sz="1600">
                <a:solidFill>
                  <a:srgbClr val="63666A"/>
                </a:solidFill>
              </a:defRPr>
            </a:lvl4pPr>
            <a:lvl5pPr marL="693738" indent="-169863">
              <a:lnSpc>
                <a:spcPct val="110000"/>
              </a:lnSpc>
              <a:buFont typeface="System Font Regular"/>
              <a:buChar char="–"/>
              <a:tabLst/>
              <a:defRPr sz="1600">
                <a:solidFill>
                  <a:srgbClr val="63666A"/>
                </a:solidFill>
              </a:defRPr>
            </a:lvl5pPr>
          </a:lstStyle>
          <a:p>
            <a:pPr lvl="0"/>
            <a:r>
              <a:rPr lang="en-US" dirty="0"/>
              <a:t>Title in preset 16pt Arial Bold</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2" name="Picture Placeholder 4">
            <a:extLst>
              <a:ext uri="{FF2B5EF4-FFF2-40B4-BE49-F238E27FC236}">
                <a16:creationId xmlns:a16="http://schemas.microsoft.com/office/drawing/2014/main" id="{6C085B38-6620-C649-9BCA-72E0C4D7A283}"/>
              </a:ext>
            </a:extLst>
          </p:cNvPr>
          <p:cNvSpPr>
            <a:spLocks noGrp="1"/>
          </p:cNvSpPr>
          <p:nvPr>
            <p:ph type="pic" sz="quarter" idx="24" hasCustomPrompt="1"/>
          </p:nvPr>
        </p:nvSpPr>
        <p:spPr>
          <a:xfrm>
            <a:off x="457200" y="1600200"/>
            <a:ext cx="762000" cy="857250"/>
          </a:xfrm>
        </p:spPr>
        <p:txBody>
          <a:bodyPr anchor="ctr"/>
          <a:lstStyle>
            <a:lvl1pPr algn="ctr">
              <a:defRPr sz="1200" b="1">
                <a:solidFill>
                  <a:srgbClr val="E63888"/>
                </a:solidFill>
              </a:defRPr>
            </a:lvl1pPr>
          </a:lstStyle>
          <a:p>
            <a:r>
              <a:rPr lang="en-US"/>
              <a:t>Insert image here</a:t>
            </a:r>
          </a:p>
        </p:txBody>
      </p:sp>
      <p:sp>
        <p:nvSpPr>
          <p:cNvPr id="13" name="Picture Placeholder 4">
            <a:extLst>
              <a:ext uri="{FF2B5EF4-FFF2-40B4-BE49-F238E27FC236}">
                <a16:creationId xmlns:a16="http://schemas.microsoft.com/office/drawing/2014/main" id="{B6408528-38F4-1D4C-A153-1D340A991B9E}"/>
              </a:ext>
            </a:extLst>
          </p:cNvPr>
          <p:cNvSpPr>
            <a:spLocks noGrp="1"/>
          </p:cNvSpPr>
          <p:nvPr>
            <p:ph type="pic" sz="quarter" idx="25" hasCustomPrompt="1"/>
          </p:nvPr>
        </p:nvSpPr>
        <p:spPr>
          <a:xfrm>
            <a:off x="3409036" y="1600200"/>
            <a:ext cx="762000" cy="857250"/>
          </a:xfrm>
        </p:spPr>
        <p:txBody>
          <a:bodyPr anchor="ctr"/>
          <a:lstStyle>
            <a:lvl1pPr algn="ctr">
              <a:defRPr sz="1200" b="1">
                <a:solidFill>
                  <a:srgbClr val="E63888"/>
                </a:solidFill>
              </a:defRPr>
            </a:lvl1pPr>
          </a:lstStyle>
          <a:p>
            <a:r>
              <a:rPr lang="en-US"/>
              <a:t>Insert image here</a:t>
            </a:r>
          </a:p>
        </p:txBody>
      </p:sp>
      <p:sp>
        <p:nvSpPr>
          <p:cNvPr id="14" name="Picture Placeholder 4">
            <a:extLst>
              <a:ext uri="{FF2B5EF4-FFF2-40B4-BE49-F238E27FC236}">
                <a16:creationId xmlns:a16="http://schemas.microsoft.com/office/drawing/2014/main" id="{036DFDAC-0E52-1D46-815A-14300E28B644}"/>
              </a:ext>
            </a:extLst>
          </p:cNvPr>
          <p:cNvSpPr>
            <a:spLocks noGrp="1"/>
          </p:cNvSpPr>
          <p:nvPr>
            <p:ph type="pic" sz="quarter" idx="26" hasCustomPrompt="1"/>
          </p:nvPr>
        </p:nvSpPr>
        <p:spPr>
          <a:xfrm>
            <a:off x="6400800" y="1600200"/>
            <a:ext cx="762000" cy="857250"/>
          </a:xfrm>
        </p:spPr>
        <p:txBody>
          <a:bodyPr anchor="ctr"/>
          <a:lstStyle>
            <a:lvl1pPr algn="ctr">
              <a:defRPr sz="1200" b="1">
                <a:solidFill>
                  <a:srgbClr val="E63888"/>
                </a:solidFill>
              </a:defRPr>
            </a:lvl1pPr>
          </a:lstStyle>
          <a:p>
            <a:r>
              <a:rPr lang="en-US"/>
              <a:t>Insert image here</a:t>
            </a:r>
          </a:p>
        </p:txBody>
      </p:sp>
      <p:sp>
        <p:nvSpPr>
          <p:cNvPr id="15" name="Picture Placeholder 4">
            <a:extLst>
              <a:ext uri="{FF2B5EF4-FFF2-40B4-BE49-F238E27FC236}">
                <a16:creationId xmlns:a16="http://schemas.microsoft.com/office/drawing/2014/main" id="{5CD48598-6004-B24E-AED7-501E08602A64}"/>
              </a:ext>
            </a:extLst>
          </p:cNvPr>
          <p:cNvSpPr>
            <a:spLocks noGrp="1"/>
          </p:cNvSpPr>
          <p:nvPr>
            <p:ph type="pic" sz="quarter" idx="27" hasCustomPrompt="1"/>
          </p:nvPr>
        </p:nvSpPr>
        <p:spPr>
          <a:xfrm>
            <a:off x="9312708" y="1600200"/>
            <a:ext cx="762000" cy="857250"/>
          </a:xfrm>
        </p:spPr>
        <p:txBody>
          <a:bodyPr anchor="ctr"/>
          <a:lstStyle>
            <a:lvl1pPr algn="ctr">
              <a:defRPr sz="1200" b="1">
                <a:solidFill>
                  <a:srgbClr val="E63888"/>
                </a:solidFill>
              </a:defRPr>
            </a:lvl1pPr>
          </a:lstStyle>
          <a:p>
            <a:r>
              <a:rPr lang="en-US"/>
              <a:t>Insert image here</a:t>
            </a:r>
          </a:p>
        </p:txBody>
      </p:sp>
      <p:sp>
        <p:nvSpPr>
          <p:cNvPr id="17" name="Footer Placeholder 16">
            <a:extLst>
              <a:ext uri="{FF2B5EF4-FFF2-40B4-BE49-F238E27FC236}">
                <a16:creationId xmlns:a16="http://schemas.microsoft.com/office/drawing/2014/main" id="{BAF30347-3286-3848-AA1B-A55CE9A3029F}"/>
              </a:ext>
            </a:extLst>
          </p:cNvPr>
          <p:cNvSpPr>
            <a:spLocks noGrp="1"/>
          </p:cNvSpPr>
          <p:nvPr>
            <p:ph type="ftr" sz="quarter" idx="28"/>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18" name="Text Placeholder 5">
            <a:extLst>
              <a:ext uri="{FF2B5EF4-FFF2-40B4-BE49-F238E27FC236}">
                <a16:creationId xmlns:a16="http://schemas.microsoft.com/office/drawing/2014/main" id="{64367D5E-B141-FB4F-B9F2-AA1E5DB395B4}"/>
              </a:ext>
            </a:extLst>
          </p:cNvPr>
          <p:cNvSpPr>
            <a:spLocks noGrp="1"/>
          </p:cNvSpPr>
          <p:nvPr>
            <p:ph type="body" sz="quarter" idx="29"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24092529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Right Content layout w/image 1">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62842C09-CEE8-9C45-B9C8-905D7BEC17B1}"/>
              </a:ext>
            </a:extLst>
          </p:cNvPr>
          <p:cNvSpPr>
            <a:spLocks noGrp="1"/>
          </p:cNvSpPr>
          <p:nvPr>
            <p:ph type="pic" sz="quarter" idx="23" hasCustomPrompt="1"/>
          </p:nvPr>
        </p:nvSpPr>
        <p:spPr>
          <a:xfrm>
            <a:off x="1056008" y="2192655"/>
            <a:ext cx="2652470" cy="3003550"/>
          </a:xfrm>
        </p:spPr>
        <p:txBody>
          <a:bodyPr anchor="ctr">
            <a:normAutofit/>
          </a:bodyPr>
          <a:lstStyle>
            <a:lvl1pPr algn="ctr">
              <a:defRPr sz="2800" b="1">
                <a:solidFill>
                  <a:srgbClr val="E63888"/>
                </a:solidFill>
              </a:defRPr>
            </a:lvl1pPr>
          </a:lstStyle>
          <a:p>
            <a:r>
              <a:rPr lang="en-US" dirty="0"/>
              <a:t>Insert Image Here</a:t>
            </a:r>
          </a:p>
        </p:txBody>
      </p:sp>
      <p:sp>
        <p:nvSpPr>
          <p:cNvPr id="2" name="Title 1">
            <a:extLst>
              <a:ext uri="{FF2B5EF4-FFF2-40B4-BE49-F238E27FC236}">
                <a16:creationId xmlns:a16="http://schemas.microsoft.com/office/drawing/2014/main" id="{5804AD91-C429-704C-9423-71DB04F48281}"/>
              </a:ext>
            </a:extLst>
          </p:cNvPr>
          <p:cNvSpPr>
            <a:spLocks noGrp="1"/>
          </p:cNvSpPr>
          <p:nvPr>
            <p:ph type="title" hasCustomPrompt="1"/>
          </p:nvPr>
        </p:nvSpPr>
        <p:spPr/>
        <p:txBody>
          <a:bodyPr/>
          <a:lstStyle>
            <a:lvl1pPr>
              <a:defRPr>
                <a:solidFill>
                  <a:srgbClr val="1D4F91"/>
                </a:solidFill>
              </a:defRPr>
            </a:lvl1pPr>
          </a:lstStyle>
          <a:p>
            <a:r>
              <a:rPr lang="en-US" dirty="0"/>
              <a:t>Headline preset in 32pt bolded for emphasis</a:t>
            </a:r>
          </a:p>
        </p:txBody>
      </p:sp>
      <p:sp>
        <p:nvSpPr>
          <p:cNvPr id="7" name="Footer Placeholder 6">
            <a:extLst>
              <a:ext uri="{FF2B5EF4-FFF2-40B4-BE49-F238E27FC236}">
                <a16:creationId xmlns:a16="http://schemas.microsoft.com/office/drawing/2014/main" id="{C8A59E2B-76E0-5047-B0D0-8092E11D168F}"/>
              </a:ext>
            </a:extLst>
          </p:cNvPr>
          <p:cNvSpPr>
            <a:spLocks noGrp="1"/>
          </p:cNvSpPr>
          <p:nvPr>
            <p:ph type="ftr" sz="quarter" idx="21"/>
          </p:nvPr>
        </p:nvSpPr>
        <p:spPr/>
        <p:txBody>
          <a:bodyPr/>
          <a:lstStyle>
            <a:lvl1pPr>
              <a:defRPr>
                <a:solidFill>
                  <a:srgbClr val="63666A"/>
                </a:solidFill>
              </a:defRPr>
            </a:lvl1p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9" name="Text Placeholder 8">
            <a:extLst>
              <a:ext uri="{FF2B5EF4-FFF2-40B4-BE49-F238E27FC236}">
                <a16:creationId xmlns:a16="http://schemas.microsoft.com/office/drawing/2014/main" id="{4F537321-ADAB-0942-B771-E7DAB19FA401}"/>
              </a:ext>
            </a:extLst>
          </p:cNvPr>
          <p:cNvSpPr>
            <a:spLocks noGrp="1"/>
          </p:cNvSpPr>
          <p:nvPr>
            <p:ph type="body" sz="quarter" idx="22" hasCustomPrompt="1"/>
          </p:nvPr>
        </p:nvSpPr>
        <p:spPr>
          <a:xfrm>
            <a:off x="4572127" y="2011680"/>
            <a:ext cx="7159625" cy="3365500"/>
          </a:xfrm>
        </p:spPr>
        <p:txBody>
          <a:bodyPr>
            <a:noAutofit/>
          </a:bodyPr>
          <a:lstStyle>
            <a:lvl1pPr>
              <a:lnSpc>
                <a:spcPct val="110000"/>
              </a:lnSpc>
              <a:spcBef>
                <a:spcPts val="2200"/>
              </a:spcBef>
              <a:defRPr sz="1800" b="1">
                <a:solidFill>
                  <a:srgbClr val="1D4F91"/>
                </a:solidFill>
              </a:defRPr>
            </a:lvl1pPr>
            <a:lvl2pPr marL="0" indent="0">
              <a:lnSpc>
                <a:spcPct val="110000"/>
              </a:lnSpc>
              <a:buFontTx/>
              <a:buNone/>
              <a:tabLst/>
              <a:defRPr sz="1600">
                <a:solidFill>
                  <a:srgbClr val="63666A"/>
                </a:solidFill>
              </a:defRPr>
            </a:lvl2pPr>
            <a:lvl3pPr marL="349250" indent="-169863">
              <a:lnSpc>
                <a:spcPct val="110000"/>
              </a:lnSpc>
              <a:buFont typeface="Arial" panose="020B0604020202020204" pitchFamily="34" charset="0"/>
              <a:buChar char="•"/>
              <a:tabLst/>
              <a:defRPr sz="1600">
                <a:solidFill>
                  <a:srgbClr val="63666A"/>
                </a:solidFill>
              </a:defRPr>
            </a:lvl3pPr>
            <a:lvl4pPr marL="520700" indent="-173038">
              <a:lnSpc>
                <a:spcPct val="110000"/>
              </a:lnSpc>
              <a:buFont typeface="System Font Regular"/>
              <a:buChar char="–"/>
              <a:tabLst/>
              <a:defRPr sz="1600">
                <a:solidFill>
                  <a:srgbClr val="63666A"/>
                </a:solidFill>
              </a:defRPr>
            </a:lvl4pPr>
            <a:lvl5pPr marL="693738" indent="-174625">
              <a:lnSpc>
                <a:spcPct val="110000"/>
              </a:lnSpc>
              <a:buFont typeface="Arial" panose="020B0604020202020204" pitchFamily="34" charset="0"/>
              <a:buChar char="•"/>
              <a:tabLst/>
              <a:defRPr sz="1600">
                <a:solidFill>
                  <a:srgbClr val="63666A"/>
                </a:solidFill>
              </a:defRPr>
            </a:lvl5pPr>
            <a:lvl6pPr marL="868363" indent="-176213">
              <a:lnSpc>
                <a:spcPct val="110000"/>
              </a:lnSpc>
              <a:buFont typeface="System Font Regular"/>
              <a:buChar char="–"/>
              <a:tabLst/>
              <a:defRPr sz="1600">
                <a:solidFill>
                  <a:srgbClr val="63666A"/>
                </a:solidFill>
              </a:defRPr>
            </a:lvl6pPr>
          </a:lstStyle>
          <a:p>
            <a:pPr lvl="0"/>
            <a:r>
              <a:rPr lang="en-US" dirty="0"/>
              <a:t>Title in preset 16pt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12" name="Text Placeholder 5">
            <a:extLst>
              <a:ext uri="{FF2B5EF4-FFF2-40B4-BE49-F238E27FC236}">
                <a16:creationId xmlns:a16="http://schemas.microsoft.com/office/drawing/2014/main" id="{DC8886A5-0D6C-9B44-AC3B-88B8128862CE}"/>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404246929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ent layout w/image 1">
    <p:spTree>
      <p:nvGrpSpPr>
        <p:cNvPr id="1" name=""/>
        <p:cNvGrpSpPr/>
        <p:nvPr/>
      </p:nvGrpSpPr>
      <p:grpSpPr>
        <a:xfrm>
          <a:off x="0" y="0"/>
          <a:ext cx="0" cy="0"/>
          <a:chOff x="0" y="0"/>
          <a:chExt cx="0" cy="0"/>
        </a:xfrm>
      </p:grpSpPr>
      <p:sp>
        <p:nvSpPr>
          <p:cNvPr id="11" name="Text Placeholder 6">
            <a:extLst>
              <a:ext uri="{FF2B5EF4-FFF2-40B4-BE49-F238E27FC236}">
                <a16:creationId xmlns:a16="http://schemas.microsoft.com/office/drawing/2014/main" id="{8C3C780E-571F-3243-B46B-ACDCD512A9AA}"/>
              </a:ext>
            </a:extLst>
          </p:cNvPr>
          <p:cNvSpPr>
            <a:spLocks noGrp="1"/>
          </p:cNvSpPr>
          <p:nvPr>
            <p:ph type="body" sz="quarter" idx="26" hasCustomPrompt="1"/>
          </p:nvPr>
        </p:nvSpPr>
        <p:spPr>
          <a:xfrm>
            <a:off x="457199" y="2011680"/>
            <a:ext cx="7470949" cy="3649755"/>
          </a:xfrm>
        </p:spPr>
        <p:txBody>
          <a:bodyPr/>
          <a:lstStyle>
            <a:lvl1pPr>
              <a:lnSpc>
                <a:spcPct val="110000"/>
              </a:lnSpc>
              <a:spcBef>
                <a:spcPts val="500"/>
              </a:spcBef>
              <a:defRPr sz="1600" b="0">
                <a:solidFill>
                  <a:srgbClr val="63666A"/>
                </a:solidFill>
              </a:defRPr>
            </a:lvl1pPr>
            <a:lvl2pPr marL="0" indent="0">
              <a:lnSpc>
                <a:spcPct val="10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sp>
        <p:nvSpPr>
          <p:cNvPr id="4" name="Picture Placeholder 3">
            <a:extLst>
              <a:ext uri="{FF2B5EF4-FFF2-40B4-BE49-F238E27FC236}">
                <a16:creationId xmlns:a16="http://schemas.microsoft.com/office/drawing/2014/main" id="{0911BB0F-C422-F441-B143-68041FAA19D3}"/>
              </a:ext>
            </a:extLst>
          </p:cNvPr>
          <p:cNvSpPr>
            <a:spLocks noGrp="1"/>
          </p:cNvSpPr>
          <p:nvPr>
            <p:ph type="pic" sz="quarter" idx="25" hasCustomPrompt="1"/>
          </p:nvPr>
        </p:nvSpPr>
        <p:spPr>
          <a:xfrm>
            <a:off x="8302625" y="0"/>
            <a:ext cx="3889375" cy="6858000"/>
          </a:xfrm>
        </p:spPr>
        <p:txBody>
          <a:bodyPr anchor="ctr">
            <a:normAutofit/>
          </a:bodyPr>
          <a:lstStyle>
            <a:lvl1pPr algn="ctr">
              <a:defRPr sz="2000" b="1">
                <a:solidFill>
                  <a:srgbClr val="E63888"/>
                </a:solidFill>
              </a:defRPr>
            </a:lvl1pPr>
          </a:lstStyle>
          <a:p>
            <a:r>
              <a:rPr lang="en-US" dirty="0"/>
              <a:t>[insert image here]</a:t>
            </a:r>
          </a:p>
        </p:txBody>
      </p:sp>
      <p:sp>
        <p:nvSpPr>
          <p:cNvPr id="2" name="Title 1">
            <a:extLst>
              <a:ext uri="{FF2B5EF4-FFF2-40B4-BE49-F238E27FC236}">
                <a16:creationId xmlns:a16="http://schemas.microsoft.com/office/drawing/2014/main" id="{5804AD91-C429-704C-9423-71DB04F48281}"/>
              </a:ext>
            </a:extLst>
          </p:cNvPr>
          <p:cNvSpPr>
            <a:spLocks noGrp="1"/>
          </p:cNvSpPr>
          <p:nvPr>
            <p:ph type="title" hasCustomPrompt="1"/>
          </p:nvPr>
        </p:nvSpPr>
        <p:spPr>
          <a:xfrm>
            <a:off x="457200" y="457200"/>
            <a:ext cx="7470949" cy="897127"/>
          </a:xfrm>
        </p:spPr>
        <p:txBody>
          <a:bodyPr/>
          <a:lstStyle>
            <a:lvl1pPr>
              <a:defRPr>
                <a:solidFill>
                  <a:srgbClr val="1D4F91"/>
                </a:solidFill>
              </a:defRPr>
            </a:lvl1pPr>
          </a:lstStyle>
          <a:p>
            <a:r>
              <a:rPr lang="en-US" dirty="0"/>
              <a:t>Headline preset in 32pt bolded for emphasis</a:t>
            </a:r>
          </a:p>
        </p:txBody>
      </p:sp>
      <p:sp>
        <p:nvSpPr>
          <p:cNvPr id="7" name="Footer Placeholder 6">
            <a:extLst>
              <a:ext uri="{FF2B5EF4-FFF2-40B4-BE49-F238E27FC236}">
                <a16:creationId xmlns:a16="http://schemas.microsoft.com/office/drawing/2014/main" id="{C8A59E2B-76E0-5047-B0D0-8092E11D168F}"/>
              </a:ext>
            </a:extLst>
          </p:cNvPr>
          <p:cNvSpPr>
            <a:spLocks noGrp="1"/>
          </p:cNvSpPr>
          <p:nvPr>
            <p:ph type="ftr" sz="quarter" idx="21"/>
          </p:nvPr>
        </p:nvSpPr>
        <p:spPr/>
        <p:txBody>
          <a:bodyPr/>
          <a:lstStyle>
            <a:lvl1pPr>
              <a:defRPr>
                <a:solidFill>
                  <a:srgbClr val="63666A"/>
                </a:solidFill>
              </a:defRPr>
            </a:lvl1p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12" name="Text Placeholder 5">
            <a:extLst>
              <a:ext uri="{FF2B5EF4-FFF2-40B4-BE49-F238E27FC236}">
                <a16:creationId xmlns:a16="http://schemas.microsoft.com/office/drawing/2014/main" id="{DC8886A5-0D6C-9B44-AC3B-88B8128862CE}"/>
              </a:ext>
            </a:extLst>
          </p:cNvPr>
          <p:cNvSpPr>
            <a:spLocks noGrp="1"/>
          </p:cNvSpPr>
          <p:nvPr>
            <p:ph type="body" sz="quarter" idx="24" hasCustomPrompt="1"/>
          </p:nvPr>
        </p:nvSpPr>
        <p:spPr>
          <a:xfrm>
            <a:off x="457200" y="1384472"/>
            <a:ext cx="7470949"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39410195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ent layout w/image 2">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911BB0F-C422-F441-B143-68041FAA19D3}"/>
              </a:ext>
            </a:extLst>
          </p:cNvPr>
          <p:cNvSpPr>
            <a:spLocks noGrp="1"/>
          </p:cNvSpPr>
          <p:nvPr>
            <p:ph type="pic" sz="quarter" idx="25" hasCustomPrompt="1"/>
          </p:nvPr>
        </p:nvSpPr>
        <p:spPr>
          <a:xfrm>
            <a:off x="6096001" y="0"/>
            <a:ext cx="6096000" cy="6858000"/>
          </a:xfrm>
        </p:spPr>
        <p:txBody>
          <a:bodyPr anchor="ctr">
            <a:normAutofit/>
          </a:bodyPr>
          <a:lstStyle>
            <a:lvl1pPr algn="ctr">
              <a:defRPr sz="2000" b="1">
                <a:solidFill>
                  <a:srgbClr val="E63888"/>
                </a:solidFill>
              </a:defRPr>
            </a:lvl1pPr>
          </a:lstStyle>
          <a:p>
            <a:r>
              <a:rPr lang="en-US" dirty="0"/>
              <a:t>[insert image here]</a:t>
            </a:r>
          </a:p>
        </p:txBody>
      </p:sp>
      <p:sp>
        <p:nvSpPr>
          <p:cNvPr id="2" name="Title 1">
            <a:extLst>
              <a:ext uri="{FF2B5EF4-FFF2-40B4-BE49-F238E27FC236}">
                <a16:creationId xmlns:a16="http://schemas.microsoft.com/office/drawing/2014/main" id="{5804AD91-C429-704C-9423-71DB04F48281}"/>
              </a:ext>
            </a:extLst>
          </p:cNvPr>
          <p:cNvSpPr>
            <a:spLocks noGrp="1"/>
          </p:cNvSpPr>
          <p:nvPr>
            <p:ph type="title" hasCustomPrompt="1"/>
          </p:nvPr>
        </p:nvSpPr>
        <p:spPr>
          <a:xfrm>
            <a:off x="457200" y="457200"/>
            <a:ext cx="5290457" cy="897127"/>
          </a:xfrm>
        </p:spPr>
        <p:txBody>
          <a:bodyPr/>
          <a:lstStyle>
            <a:lvl1pPr>
              <a:defRPr>
                <a:solidFill>
                  <a:srgbClr val="1D4F91"/>
                </a:solidFill>
              </a:defRPr>
            </a:lvl1pPr>
          </a:lstStyle>
          <a:p>
            <a:r>
              <a:rPr lang="en-US" dirty="0"/>
              <a:t>Headline preset in 32pt bolded for emphasis</a:t>
            </a:r>
          </a:p>
        </p:txBody>
      </p:sp>
      <p:sp>
        <p:nvSpPr>
          <p:cNvPr id="7" name="Footer Placeholder 6">
            <a:extLst>
              <a:ext uri="{FF2B5EF4-FFF2-40B4-BE49-F238E27FC236}">
                <a16:creationId xmlns:a16="http://schemas.microsoft.com/office/drawing/2014/main" id="{C8A59E2B-76E0-5047-B0D0-8092E11D168F}"/>
              </a:ext>
            </a:extLst>
          </p:cNvPr>
          <p:cNvSpPr>
            <a:spLocks noGrp="1"/>
          </p:cNvSpPr>
          <p:nvPr>
            <p:ph type="ftr" sz="quarter" idx="21"/>
          </p:nvPr>
        </p:nvSpPr>
        <p:spPr/>
        <p:txBody>
          <a:bodyPr/>
          <a:lstStyle>
            <a:lvl1pPr>
              <a:defRPr>
                <a:solidFill>
                  <a:srgbClr val="63666A"/>
                </a:solidFill>
              </a:defRPr>
            </a:lvl1p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9" name="Text Placeholder 8">
            <a:extLst>
              <a:ext uri="{FF2B5EF4-FFF2-40B4-BE49-F238E27FC236}">
                <a16:creationId xmlns:a16="http://schemas.microsoft.com/office/drawing/2014/main" id="{4F537321-ADAB-0942-B771-E7DAB19FA401}"/>
              </a:ext>
            </a:extLst>
          </p:cNvPr>
          <p:cNvSpPr>
            <a:spLocks noGrp="1"/>
          </p:cNvSpPr>
          <p:nvPr>
            <p:ph type="body" sz="quarter" idx="22" hasCustomPrompt="1"/>
          </p:nvPr>
        </p:nvSpPr>
        <p:spPr>
          <a:xfrm>
            <a:off x="457200" y="2011680"/>
            <a:ext cx="5290457" cy="3365500"/>
          </a:xfrm>
        </p:spPr>
        <p:txBody>
          <a:bodyPr>
            <a:noAutofit/>
          </a:bodyPr>
          <a:lstStyle>
            <a:lvl1pPr>
              <a:lnSpc>
                <a:spcPct val="100000"/>
              </a:lnSpc>
              <a:spcBef>
                <a:spcPts val="2200"/>
              </a:spcBef>
              <a:defRPr sz="1800" b="1">
                <a:solidFill>
                  <a:srgbClr val="1D4F91"/>
                </a:solidFill>
              </a:defRPr>
            </a:lvl1pPr>
            <a:lvl2pPr marL="0" indent="0">
              <a:lnSpc>
                <a:spcPct val="110000"/>
              </a:lnSpc>
              <a:buFontTx/>
              <a:buNone/>
              <a:tabLst/>
              <a:defRPr sz="1600">
                <a:solidFill>
                  <a:srgbClr val="63666A"/>
                </a:solidFill>
              </a:defRPr>
            </a:lvl2pPr>
            <a:lvl3pPr marL="347472" indent="-173736">
              <a:lnSpc>
                <a:spcPct val="110000"/>
              </a:lnSpc>
              <a:buFont typeface="Arial" panose="020B0604020202020204" pitchFamily="34" charset="0"/>
              <a:buChar char="•"/>
              <a:tabLst/>
              <a:defRPr sz="1600">
                <a:solidFill>
                  <a:srgbClr val="63666A"/>
                </a:solidFill>
              </a:defRPr>
            </a:lvl3pPr>
            <a:lvl4pPr marL="521208" indent="-173736">
              <a:lnSpc>
                <a:spcPct val="110000"/>
              </a:lnSpc>
              <a:buFont typeface="System Font Regular"/>
              <a:buChar char="–"/>
              <a:tabLst/>
              <a:defRPr sz="1600">
                <a:solidFill>
                  <a:srgbClr val="63666A"/>
                </a:solidFill>
              </a:defRPr>
            </a:lvl4pPr>
            <a:lvl5pPr marL="694944" indent="-173736">
              <a:lnSpc>
                <a:spcPct val="110000"/>
              </a:lnSpc>
              <a:buFont typeface="Arial" panose="020B0604020202020204" pitchFamily="34" charset="0"/>
              <a:buChar char="•"/>
              <a:tabLst/>
              <a:defRPr sz="1600">
                <a:solidFill>
                  <a:srgbClr val="63666A"/>
                </a:solidFill>
              </a:defRPr>
            </a:lvl5pPr>
            <a:lvl6pPr marL="868680" indent="-176213">
              <a:lnSpc>
                <a:spcPct val="110000"/>
              </a:lnSpc>
              <a:buFont typeface="System Font Regular"/>
              <a:buChar char="–"/>
              <a:tabLst/>
              <a:defRPr sz="1600">
                <a:solidFill>
                  <a:srgbClr val="63666A"/>
                </a:solidFill>
              </a:defRPr>
            </a:lvl6pPr>
          </a:lstStyle>
          <a:p>
            <a:pPr lvl="1"/>
            <a:r>
              <a:rPr lang="en-US" dirty="0"/>
              <a:t>First item</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12" name="Text Placeholder 5">
            <a:extLst>
              <a:ext uri="{FF2B5EF4-FFF2-40B4-BE49-F238E27FC236}">
                <a16:creationId xmlns:a16="http://schemas.microsoft.com/office/drawing/2014/main" id="{DC8886A5-0D6C-9B44-AC3B-88B8128862CE}"/>
              </a:ext>
            </a:extLst>
          </p:cNvPr>
          <p:cNvSpPr>
            <a:spLocks noGrp="1"/>
          </p:cNvSpPr>
          <p:nvPr>
            <p:ph type="body" sz="quarter" idx="24" hasCustomPrompt="1"/>
          </p:nvPr>
        </p:nvSpPr>
        <p:spPr>
          <a:xfrm>
            <a:off x="457200" y="1384472"/>
            <a:ext cx="5290457"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394188390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tent layout w/image 3">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911BB0F-C422-F441-B143-68041FAA19D3}"/>
              </a:ext>
            </a:extLst>
          </p:cNvPr>
          <p:cNvSpPr>
            <a:spLocks noGrp="1"/>
          </p:cNvSpPr>
          <p:nvPr>
            <p:ph type="pic" sz="quarter" idx="25" hasCustomPrompt="1"/>
          </p:nvPr>
        </p:nvSpPr>
        <p:spPr>
          <a:xfrm>
            <a:off x="4572000" y="0"/>
            <a:ext cx="7620001" cy="6858000"/>
          </a:xfrm>
        </p:spPr>
        <p:txBody>
          <a:bodyPr anchor="ctr">
            <a:normAutofit/>
          </a:bodyPr>
          <a:lstStyle>
            <a:lvl1pPr algn="ctr">
              <a:defRPr sz="2000" b="1">
                <a:solidFill>
                  <a:srgbClr val="E63888"/>
                </a:solidFill>
              </a:defRPr>
            </a:lvl1pPr>
          </a:lstStyle>
          <a:p>
            <a:r>
              <a:rPr lang="en-US" dirty="0"/>
              <a:t>[insert image here]</a:t>
            </a:r>
          </a:p>
        </p:txBody>
      </p:sp>
      <p:sp>
        <p:nvSpPr>
          <p:cNvPr id="2" name="Title 1">
            <a:extLst>
              <a:ext uri="{FF2B5EF4-FFF2-40B4-BE49-F238E27FC236}">
                <a16:creationId xmlns:a16="http://schemas.microsoft.com/office/drawing/2014/main" id="{5804AD91-C429-704C-9423-71DB04F48281}"/>
              </a:ext>
            </a:extLst>
          </p:cNvPr>
          <p:cNvSpPr>
            <a:spLocks noGrp="1"/>
          </p:cNvSpPr>
          <p:nvPr>
            <p:ph type="title" hasCustomPrompt="1"/>
          </p:nvPr>
        </p:nvSpPr>
        <p:spPr>
          <a:xfrm>
            <a:off x="457200" y="457200"/>
            <a:ext cx="3793253" cy="897127"/>
          </a:xfrm>
        </p:spPr>
        <p:txBody>
          <a:bodyPr/>
          <a:lstStyle>
            <a:lvl1pPr>
              <a:defRPr>
                <a:solidFill>
                  <a:srgbClr val="1D4F91"/>
                </a:solidFill>
              </a:defRPr>
            </a:lvl1pPr>
          </a:lstStyle>
          <a:p>
            <a:r>
              <a:rPr lang="en-US" dirty="0"/>
              <a:t>Headline preset in 32pt bolded for emphasis</a:t>
            </a:r>
          </a:p>
        </p:txBody>
      </p:sp>
      <p:sp>
        <p:nvSpPr>
          <p:cNvPr id="7" name="Footer Placeholder 6">
            <a:extLst>
              <a:ext uri="{FF2B5EF4-FFF2-40B4-BE49-F238E27FC236}">
                <a16:creationId xmlns:a16="http://schemas.microsoft.com/office/drawing/2014/main" id="{C8A59E2B-76E0-5047-B0D0-8092E11D168F}"/>
              </a:ext>
            </a:extLst>
          </p:cNvPr>
          <p:cNvSpPr>
            <a:spLocks noGrp="1"/>
          </p:cNvSpPr>
          <p:nvPr>
            <p:ph type="ftr" sz="quarter" idx="21"/>
          </p:nvPr>
        </p:nvSpPr>
        <p:spPr/>
        <p:txBody>
          <a:bodyPr/>
          <a:lstStyle>
            <a:lvl1pPr>
              <a:defRPr>
                <a:solidFill>
                  <a:srgbClr val="63666A"/>
                </a:solidFill>
              </a:defRPr>
            </a:lvl1p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10" name="Text Placeholder 6">
            <a:extLst>
              <a:ext uri="{FF2B5EF4-FFF2-40B4-BE49-F238E27FC236}">
                <a16:creationId xmlns:a16="http://schemas.microsoft.com/office/drawing/2014/main" id="{14F98F81-97C2-3A43-BFA8-1865B709A0E6}"/>
              </a:ext>
            </a:extLst>
          </p:cNvPr>
          <p:cNvSpPr>
            <a:spLocks noGrp="1"/>
          </p:cNvSpPr>
          <p:nvPr>
            <p:ph type="body" sz="quarter" idx="26" hasCustomPrompt="1"/>
          </p:nvPr>
        </p:nvSpPr>
        <p:spPr>
          <a:xfrm>
            <a:off x="457200" y="2011680"/>
            <a:ext cx="3598985" cy="3649755"/>
          </a:xfrm>
        </p:spPr>
        <p:txBody>
          <a:bodyPr/>
          <a:lstStyle>
            <a:lvl1pPr>
              <a:lnSpc>
                <a:spcPct val="110000"/>
              </a:lnSpc>
              <a:defRPr sz="1800" b="1">
                <a:solidFill>
                  <a:srgbClr val="1D4F91"/>
                </a:solidFill>
              </a:defRPr>
            </a:lvl1pPr>
            <a:lvl2pPr marL="0" indent="0">
              <a:lnSpc>
                <a:spcPct val="110000"/>
              </a:lnSpc>
              <a:buNone/>
              <a:defRPr sz="1600"/>
            </a:lvl2pPr>
            <a:lvl3pPr marL="404813" indent="-174625">
              <a:lnSpc>
                <a:spcPct val="100000"/>
              </a:lnSpc>
              <a:buFont typeface="Arial" panose="020B0604020202020204" pitchFamily="34" charset="0"/>
              <a:buChar char="•"/>
              <a:tabLst/>
              <a:defRPr sz="1600"/>
            </a:lvl3pPr>
            <a:lvl4pPr marL="633413" indent="-230188">
              <a:lnSpc>
                <a:spcPct val="100000"/>
              </a:lnSpc>
              <a:buFont typeface="System Font Regular"/>
              <a:buChar char="–"/>
              <a:tabLst/>
              <a:defRPr sz="1600"/>
            </a:lvl4pPr>
            <a:lvl5pPr marL="809625" indent="-174625">
              <a:lnSpc>
                <a:spcPct val="100000"/>
              </a:lnSpc>
              <a:buFont typeface="Arial" panose="020B0604020202020204" pitchFamily="34" charset="0"/>
              <a:buChar char="•"/>
              <a:tabLst/>
              <a:defRPr sz="1600"/>
            </a:lvl5pPr>
            <a:lvl6pPr marL="809625" indent="0">
              <a:lnSpc>
                <a:spcPct val="100000"/>
              </a:lnSpc>
              <a:buFont typeface="System Font Regular"/>
              <a:buNone/>
              <a:tabLst/>
              <a:defRPr sz="1600">
                <a:solidFill>
                  <a:srgbClr val="63666A"/>
                </a:solidFill>
              </a:defRPr>
            </a:lvl6pPr>
          </a:lstStyle>
          <a:p>
            <a:pPr lvl="0"/>
            <a:r>
              <a:rPr lang="en-US" dirty="0"/>
              <a:t>Subtitle preset in 18pt Arial Bold</a:t>
            </a:r>
          </a:p>
          <a:p>
            <a:pPr lvl="1"/>
            <a:r>
              <a:rPr lang="en-US" dirty="0"/>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p:txBody>
      </p:sp>
    </p:spTree>
    <p:extLst>
      <p:ext uri="{BB962C8B-B14F-4D97-AF65-F5344CB8AC3E}">
        <p14:creationId xmlns:p14="http://schemas.microsoft.com/office/powerpoint/2010/main" val="264483225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Right Content layout w/image 2">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911BB0F-C422-F441-B143-68041FAA19D3}"/>
              </a:ext>
            </a:extLst>
          </p:cNvPr>
          <p:cNvSpPr>
            <a:spLocks noGrp="1"/>
          </p:cNvSpPr>
          <p:nvPr>
            <p:ph type="pic" sz="quarter" idx="25" hasCustomPrompt="1"/>
          </p:nvPr>
        </p:nvSpPr>
        <p:spPr>
          <a:xfrm>
            <a:off x="0" y="0"/>
            <a:ext cx="6096000" cy="6858000"/>
          </a:xfrm>
        </p:spPr>
        <p:txBody>
          <a:bodyPr anchor="ctr">
            <a:normAutofit/>
          </a:bodyPr>
          <a:lstStyle>
            <a:lvl1pPr algn="ctr">
              <a:defRPr sz="2000" b="1">
                <a:solidFill>
                  <a:srgbClr val="E63888"/>
                </a:solidFill>
              </a:defRPr>
            </a:lvl1pPr>
          </a:lstStyle>
          <a:p>
            <a:r>
              <a:rPr lang="en-US" dirty="0"/>
              <a:t>[insert image here]</a:t>
            </a:r>
          </a:p>
        </p:txBody>
      </p:sp>
      <p:sp>
        <p:nvSpPr>
          <p:cNvPr id="2" name="Title 1">
            <a:extLst>
              <a:ext uri="{FF2B5EF4-FFF2-40B4-BE49-F238E27FC236}">
                <a16:creationId xmlns:a16="http://schemas.microsoft.com/office/drawing/2014/main" id="{5804AD91-C429-704C-9423-71DB04F48281}"/>
              </a:ext>
            </a:extLst>
          </p:cNvPr>
          <p:cNvSpPr>
            <a:spLocks noGrp="1"/>
          </p:cNvSpPr>
          <p:nvPr>
            <p:ph type="title" hasCustomPrompt="1"/>
          </p:nvPr>
        </p:nvSpPr>
        <p:spPr>
          <a:xfrm>
            <a:off x="6496259" y="457200"/>
            <a:ext cx="5290457" cy="897127"/>
          </a:xfrm>
        </p:spPr>
        <p:txBody>
          <a:bodyPr/>
          <a:lstStyle>
            <a:lvl1pPr>
              <a:defRPr>
                <a:solidFill>
                  <a:srgbClr val="1D4F91"/>
                </a:solidFill>
              </a:defRPr>
            </a:lvl1pPr>
          </a:lstStyle>
          <a:p>
            <a:r>
              <a:rPr lang="en-US" dirty="0"/>
              <a:t>Headline preset in 32pt bolded for emphasis</a:t>
            </a:r>
          </a:p>
        </p:txBody>
      </p:sp>
      <p:sp>
        <p:nvSpPr>
          <p:cNvPr id="7" name="Footer Placeholder 6">
            <a:extLst>
              <a:ext uri="{FF2B5EF4-FFF2-40B4-BE49-F238E27FC236}">
                <a16:creationId xmlns:a16="http://schemas.microsoft.com/office/drawing/2014/main" id="{C8A59E2B-76E0-5047-B0D0-8092E11D168F}"/>
              </a:ext>
            </a:extLst>
          </p:cNvPr>
          <p:cNvSpPr>
            <a:spLocks noGrp="1"/>
          </p:cNvSpPr>
          <p:nvPr>
            <p:ph type="ftr" sz="quarter" idx="21"/>
          </p:nvPr>
        </p:nvSpPr>
        <p:spPr/>
        <p:txBody>
          <a:bodyPr/>
          <a:lstStyle>
            <a:lvl1pPr>
              <a:defRPr>
                <a:solidFill>
                  <a:srgbClr val="63666A"/>
                </a:solidFill>
              </a:defRPr>
            </a:lvl1p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9" name="Text Placeholder 8">
            <a:extLst>
              <a:ext uri="{FF2B5EF4-FFF2-40B4-BE49-F238E27FC236}">
                <a16:creationId xmlns:a16="http://schemas.microsoft.com/office/drawing/2014/main" id="{4F537321-ADAB-0942-B771-E7DAB19FA401}"/>
              </a:ext>
            </a:extLst>
          </p:cNvPr>
          <p:cNvSpPr>
            <a:spLocks noGrp="1"/>
          </p:cNvSpPr>
          <p:nvPr>
            <p:ph type="body" sz="quarter" idx="22" hasCustomPrompt="1"/>
          </p:nvPr>
        </p:nvSpPr>
        <p:spPr>
          <a:xfrm>
            <a:off x="6496259" y="3637108"/>
            <a:ext cx="5290457" cy="1740072"/>
          </a:xfrm>
        </p:spPr>
        <p:txBody>
          <a:bodyPr>
            <a:noAutofit/>
          </a:bodyPr>
          <a:lstStyle>
            <a:lvl1pPr>
              <a:lnSpc>
                <a:spcPct val="100000"/>
              </a:lnSpc>
              <a:spcBef>
                <a:spcPts val="2200"/>
              </a:spcBef>
              <a:defRPr sz="1800" b="1">
                <a:solidFill>
                  <a:srgbClr val="1D4F91"/>
                </a:solidFill>
              </a:defRPr>
            </a:lvl1pPr>
            <a:lvl2pPr marL="0" indent="0">
              <a:lnSpc>
                <a:spcPct val="110000"/>
              </a:lnSpc>
              <a:buFontTx/>
              <a:buNone/>
              <a:tabLst/>
              <a:defRPr sz="1600">
                <a:solidFill>
                  <a:srgbClr val="63666A"/>
                </a:solidFill>
              </a:defRPr>
            </a:lvl2pPr>
            <a:lvl3pPr marL="346075" indent="-173038">
              <a:lnSpc>
                <a:spcPct val="110000"/>
              </a:lnSpc>
              <a:buFont typeface="Arial" panose="020B0604020202020204" pitchFamily="34" charset="0"/>
              <a:buChar char="•"/>
              <a:tabLst/>
              <a:defRPr sz="1600">
                <a:solidFill>
                  <a:srgbClr val="63666A"/>
                </a:solidFill>
              </a:defRPr>
            </a:lvl3pPr>
            <a:lvl4pPr marL="521208" indent="-173736">
              <a:lnSpc>
                <a:spcPct val="110000"/>
              </a:lnSpc>
              <a:buFont typeface="System Font Regular"/>
              <a:buChar char="–"/>
              <a:tabLst/>
              <a:defRPr sz="1600">
                <a:solidFill>
                  <a:srgbClr val="63666A"/>
                </a:solidFill>
              </a:defRPr>
            </a:lvl4pPr>
            <a:lvl5pPr marL="694944" indent="-173736">
              <a:lnSpc>
                <a:spcPct val="110000"/>
              </a:lnSpc>
              <a:buFont typeface="Arial" panose="020B0604020202020204" pitchFamily="34" charset="0"/>
              <a:buChar char="•"/>
              <a:tabLst/>
              <a:defRPr sz="1600">
                <a:solidFill>
                  <a:srgbClr val="63666A"/>
                </a:solidFill>
              </a:defRPr>
            </a:lvl5pPr>
            <a:lvl6pPr marL="868363" indent="-176213">
              <a:lnSpc>
                <a:spcPct val="110000"/>
              </a:lnSpc>
              <a:buFont typeface="System Font Regular"/>
              <a:buChar char="–"/>
              <a:tabLst/>
              <a:defRPr sz="1600">
                <a:solidFill>
                  <a:srgbClr val="63666A"/>
                </a:solidFill>
              </a:defRPr>
            </a:lvl6pPr>
          </a:lstStyle>
          <a:p>
            <a:pPr lvl="1"/>
            <a:r>
              <a:rPr lang="en-US" dirty="0"/>
              <a:t>First item</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12" name="Text Placeholder 5">
            <a:extLst>
              <a:ext uri="{FF2B5EF4-FFF2-40B4-BE49-F238E27FC236}">
                <a16:creationId xmlns:a16="http://schemas.microsoft.com/office/drawing/2014/main" id="{DC8886A5-0D6C-9B44-AC3B-88B8128862CE}"/>
              </a:ext>
            </a:extLst>
          </p:cNvPr>
          <p:cNvSpPr>
            <a:spLocks noGrp="1"/>
          </p:cNvSpPr>
          <p:nvPr>
            <p:ph type="body" sz="quarter" idx="24" hasCustomPrompt="1"/>
          </p:nvPr>
        </p:nvSpPr>
        <p:spPr>
          <a:xfrm>
            <a:off x="6496259" y="1384472"/>
            <a:ext cx="5290457"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8" name="Picture Placeholder 4">
            <a:extLst>
              <a:ext uri="{FF2B5EF4-FFF2-40B4-BE49-F238E27FC236}">
                <a16:creationId xmlns:a16="http://schemas.microsoft.com/office/drawing/2014/main" id="{5DFDDE22-94EA-B348-B247-B9B0EB13A689}"/>
              </a:ext>
            </a:extLst>
          </p:cNvPr>
          <p:cNvSpPr>
            <a:spLocks noGrp="1"/>
          </p:cNvSpPr>
          <p:nvPr>
            <p:ph type="pic" sz="quarter" idx="26" hasCustomPrompt="1"/>
          </p:nvPr>
        </p:nvSpPr>
        <p:spPr>
          <a:xfrm>
            <a:off x="6496259" y="2011680"/>
            <a:ext cx="1259840" cy="1417320"/>
          </a:xfrm>
        </p:spPr>
        <p:txBody>
          <a:bodyPr anchor="ctr"/>
          <a:lstStyle>
            <a:lvl1pPr algn="ctr">
              <a:defRPr sz="1200" b="1">
                <a:solidFill>
                  <a:srgbClr val="E63888"/>
                </a:solidFill>
              </a:defRPr>
            </a:lvl1pPr>
          </a:lstStyle>
          <a:p>
            <a:r>
              <a:rPr lang="en-US"/>
              <a:t>Insert image here</a:t>
            </a:r>
          </a:p>
        </p:txBody>
      </p:sp>
    </p:spTree>
    <p:extLst>
      <p:ext uri="{BB962C8B-B14F-4D97-AF65-F5344CB8AC3E}">
        <p14:creationId xmlns:p14="http://schemas.microsoft.com/office/powerpoint/2010/main" val="41267816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ight Content layout w/image 3">
    <p:spTree>
      <p:nvGrpSpPr>
        <p:cNvPr id="1" name=""/>
        <p:cNvGrpSpPr/>
        <p:nvPr/>
      </p:nvGrpSpPr>
      <p:grpSpPr>
        <a:xfrm>
          <a:off x="0" y="0"/>
          <a:ext cx="0" cy="0"/>
          <a:chOff x="0" y="0"/>
          <a:chExt cx="0" cy="0"/>
        </a:xfrm>
      </p:grpSpPr>
      <p:pic>
        <p:nvPicPr>
          <p:cNvPr id="3" name="Picture 2" descr="A picture containing drawing&#10;&#10;Description automatically generated">
            <a:extLst>
              <a:ext uri="{FF2B5EF4-FFF2-40B4-BE49-F238E27FC236}">
                <a16:creationId xmlns:a16="http://schemas.microsoft.com/office/drawing/2014/main" id="{D4DE6D2A-50F7-2549-ABB0-6D1887DC247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857"/>
            <a:ext cx="12192000" cy="6857143"/>
          </a:xfrm>
          <a:prstGeom prst="rect">
            <a:avLst/>
          </a:prstGeom>
        </p:spPr>
      </p:pic>
      <p:sp>
        <p:nvSpPr>
          <p:cNvPr id="5" name="Picture Placeholder 3">
            <a:extLst>
              <a:ext uri="{FF2B5EF4-FFF2-40B4-BE49-F238E27FC236}">
                <a16:creationId xmlns:a16="http://schemas.microsoft.com/office/drawing/2014/main" id="{DD9A7DE3-9425-A443-84FC-990F1894F589}"/>
              </a:ext>
            </a:extLst>
          </p:cNvPr>
          <p:cNvSpPr>
            <a:spLocks noGrp="1"/>
          </p:cNvSpPr>
          <p:nvPr>
            <p:ph type="pic" sz="quarter" idx="20" hasCustomPrompt="1"/>
          </p:nvPr>
        </p:nvSpPr>
        <p:spPr>
          <a:xfrm>
            <a:off x="1004648" y="2514600"/>
            <a:ext cx="2562704" cy="2568575"/>
          </a:xfrm>
        </p:spPr>
        <p:txBody>
          <a:bodyPr anchor="ctr">
            <a:normAutofit/>
          </a:bodyPr>
          <a:lstStyle>
            <a:lvl1pPr algn="ctr">
              <a:defRPr sz="2000" b="1">
                <a:solidFill>
                  <a:srgbClr val="E63888"/>
                </a:solidFill>
              </a:defRPr>
            </a:lvl1pPr>
          </a:lstStyle>
          <a:p>
            <a:r>
              <a:rPr lang="en-US" dirty="0"/>
              <a:t>[Insert image here]</a:t>
            </a:r>
          </a:p>
        </p:txBody>
      </p:sp>
      <p:sp>
        <p:nvSpPr>
          <p:cNvPr id="2" name="Title 1">
            <a:extLst>
              <a:ext uri="{FF2B5EF4-FFF2-40B4-BE49-F238E27FC236}">
                <a16:creationId xmlns:a16="http://schemas.microsoft.com/office/drawing/2014/main" id="{5804AD91-C429-704C-9423-71DB04F48281}"/>
              </a:ext>
            </a:extLst>
          </p:cNvPr>
          <p:cNvSpPr>
            <a:spLocks noGrp="1"/>
          </p:cNvSpPr>
          <p:nvPr>
            <p:ph type="title" hasCustomPrompt="1"/>
          </p:nvPr>
        </p:nvSpPr>
        <p:spPr/>
        <p:txBody>
          <a:bodyPr/>
          <a:lstStyle>
            <a:lvl1pPr>
              <a:defRPr>
                <a:solidFill>
                  <a:schemeClr val="bg1"/>
                </a:solidFill>
              </a:defRPr>
            </a:lvl1pPr>
          </a:lstStyle>
          <a:p>
            <a:r>
              <a:rPr lang="en-US" dirty="0"/>
              <a:t>Headline preset in 32pt bolded for emphasis</a:t>
            </a:r>
          </a:p>
        </p:txBody>
      </p:sp>
      <p:sp>
        <p:nvSpPr>
          <p:cNvPr id="7" name="Footer Placeholder 6">
            <a:extLst>
              <a:ext uri="{FF2B5EF4-FFF2-40B4-BE49-F238E27FC236}">
                <a16:creationId xmlns:a16="http://schemas.microsoft.com/office/drawing/2014/main" id="{C8A59E2B-76E0-5047-B0D0-8092E11D168F}"/>
              </a:ext>
            </a:extLst>
          </p:cNvPr>
          <p:cNvSpPr>
            <a:spLocks noGrp="1"/>
          </p:cNvSpPr>
          <p:nvPr>
            <p:ph type="ftr" sz="quarter" idx="21"/>
          </p:nvPr>
        </p:nvSpPr>
        <p:spPr/>
        <p:txBody>
          <a:bodyPr/>
          <a:lstStyle>
            <a:lvl1pPr>
              <a:defRPr>
                <a:solidFill>
                  <a:schemeClr val="bg1"/>
                </a:solidFill>
              </a:defRPr>
            </a:lvl1p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9" name="Text Placeholder 8">
            <a:extLst>
              <a:ext uri="{FF2B5EF4-FFF2-40B4-BE49-F238E27FC236}">
                <a16:creationId xmlns:a16="http://schemas.microsoft.com/office/drawing/2014/main" id="{4F537321-ADAB-0942-B771-E7DAB19FA401}"/>
              </a:ext>
            </a:extLst>
          </p:cNvPr>
          <p:cNvSpPr>
            <a:spLocks noGrp="1"/>
          </p:cNvSpPr>
          <p:nvPr>
            <p:ph type="body" sz="quarter" idx="22" hasCustomPrompt="1"/>
          </p:nvPr>
        </p:nvSpPr>
        <p:spPr>
          <a:xfrm>
            <a:off x="4572000" y="2011680"/>
            <a:ext cx="7159625" cy="3365500"/>
          </a:xfrm>
        </p:spPr>
        <p:txBody>
          <a:bodyPr>
            <a:noAutofit/>
          </a:bodyPr>
          <a:lstStyle>
            <a:lvl1pPr>
              <a:lnSpc>
                <a:spcPct val="110000"/>
              </a:lnSpc>
              <a:spcBef>
                <a:spcPts val="2200"/>
              </a:spcBef>
              <a:defRPr sz="1800" b="1">
                <a:solidFill>
                  <a:schemeClr val="bg1"/>
                </a:solidFill>
              </a:defRPr>
            </a:lvl1pPr>
            <a:lvl2pPr marL="0" indent="0">
              <a:lnSpc>
                <a:spcPct val="110000"/>
              </a:lnSpc>
              <a:buFontTx/>
              <a:buNone/>
              <a:tabLst/>
              <a:defRPr sz="1800">
                <a:solidFill>
                  <a:schemeClr val="bg1"/>
                </a:solidFill>
              </a:defRPr>
            </a:lvl2pPr>
            <a:lvl3pPr marL="347472" indent="-173736">
              <a:lnSpc>
                <a:spcPct val="110000"/>
              </a:lnSpc>
              <a:buFont typeface="Arial" panose="020B0604020202020204" pitchFamily="34" charset="0"/>
              <a:buChar char="•"/>
              <a:tabLst/>
              <a:defRPr sz="1800">
                <a:solidFill>
                  <a:schemeClr val="bg1"/>
                </a:solidFill>
              </a:defRPr>
            </a:lvl3pPr>
            <a:lvl4pPr marL="523875" indent="-174625">
              <a:lnSpc>
                <a:spcPct val="110000"/>
              </a:lnSpc>
              <a:buFont typeface="System Font Regular"/>
              <a:buChar char="–"/>
              <a:tabLst/>
              <a:defRPr sz="1800">
                <a:solidFill>
                  <a:schemeClr val="bg1"/>
                </a:solidFill>
              </a:defRPr>
            </a:lvl4pPr>
            <a:lvl5pPr marL="694944" indent="-173736">
              <a:lnSpc>
                <a:spcPct val="110000"/>
              </a:lnSpc>
              <a:buFont typeface="Arial" panose="020B0604020202020204" pitchFamily="34" charset="0"/>
              <a:buChar char="•"/>
              <a:tabLst/>
              <a:defRPr sz="1800">
                <a:solidFill>
                  <a:schemeClr val="bg1"/>
                </a:solidFill>
              </a:defRPr>
            </a:lvl5pPr>
            <a:lvl6pPr marL="868680" indent="-173736">
              <a:buFont typeface="System Font Regular"/>
              <a:buChar char="–"/>
              <a:tabLst/>
              <a:defRPr>
                <a:solidFill>
                  <a:schemeClr val="bg1"/>
                </a:solidFill>
              </a:defRPr>
            </a:lvl6pPr>
          </a:lstStyle>
          <a:p>
            <a:pPr lvl="0"/>
            <a:r>
              <a:rPr lang="en-US" dirty="0"/>
              <a:t>Section title here in preset 18pt Arial Bold</a:t>
            </a:r>
          </a:p>
          <a:p>
            <a:pPr lvl="1"/>
            <a:r>
              <a:rPr lang="en-US" dirty="0"/>
              <a:t>First item</a:t>
            </a:r>
          </a:p>
          <a:p>
            <a:pPr lvl="2"/>
            <a:r>
              <a:rPr lang="en-US" dirty="0"/>
              <a:t>Second level</a:t>
            </a:r>
          </a:p>
          <a:p>
            <a:pPr lvl="3"/>
            <a:r>
              <a:rPr lang="en-US" dirty="0"/>
              <a:t>Third level</a:t>
            </a:r>
          </a:p>
          <a:p>
            <a:pPr lvl="4"/>
            <a:r>
              <a:rPr lang="en-US" dirty="0"/>
              <a:t>Fourth level</a:t>
            </a:r>
          </a:p>
          <a:p>
            <a:pPr lvl="5"/>
            <a:r>
              <a:rPr lang="en-US" dirty="0"/>
              <a:t>Fifth level</a:t>
            </a:r>
          </a:p>
        </p:txBody>
      </p:sp>
      <p:pic>
        <p:nvPicPr>
          <p:cNvPr id="14" name="Picture 13" descr="A close up of a logo&#10;&#10;Description automatically generated">
            <a:extLst>
              <a:ext uri="{FF2B5EF4-FFF2-40B4-BE49-F238E27FC236}">
                <a16:creationId xmlns:a16="http://schemas.microsoft.com/office/drawing/2014/main" id="{1D41B80D-3182-3F46-B569-8DBAFCF31219}"/>
              </a:ext>
            </a:extLst>
          </p:cNvPr>
          <p:cNvPicPr>
            <a:picLocks noChangeAspect="1"/>
          </p:cNvPicPr>
          <p:nvPr userDrawn="1"/>
        </p:nvPicPr>
        <p:blipFill>
          <a:blip r:embed="rId3"/>
          <a:stretch>
            <a:fillRect/>
          </a:stretch>
        </p:blipFill>
        <p:spPr>
          <a:xfrm>
            <a:off x="11356848" y="5989320"/>
            <a:ext cx="456057" cy="576072"/>
          </a:xfrm>
          <a:prstGeom prst="rect">
            <a:avLst/>
          </a:prstGeom>
        </p:spPr>
      </p:pic>
      <p:sp>
        <p:nvSpPr>
          <p:cNvPr id="8" name="Text Placeholder 5">
            <a:extLst>
              <a:ext uri="{FF2B5EF4-FFF2-40B4-BE49-F238E27FC236}">
                <a16:creationId xmlns:a16="http://schemas.microsoft.com/office/drawing/2014/main" id="{E668C007-A489-DA43-ADBD-5FFF3DB8F01E}"/>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chemeClr val="bg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94694716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 blue squirc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C1034-7B9F-5F4E-A15C-FEF7CC9B8CEB}"/>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FC74F9D5-E485-CE4C-AB9E-5238E345DDF3}"/>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7" name="Rectangle: Rounded Corners 2">
            <a:extLst>
              <a:ext uri="{FF2B5EF4-FFF2-40B4-BE49-F238E27FC236}">
                <a16:creationId xmlns:a16="http://schemas.microsoft.com/office/drawing/2014/main" id="{FE2064BE-9D91-044C-A306-8D2546CB8178}"/>
              </a:ext>
            </a:extLst>
          </p:cNvPr>
          <p:cNvSpPr/>
          <p:nvPr userDrawn="1"/>
        </p:nvSpPr>
        <p:spPr>
          <a:xfrm>
            <a:off x="838200" y="1828800"/>
            <a:ext cx="3074622" cy="2880360"/>
          </a:xfrm>
          <a:prstGeom prst="roundRect">
            <a:avLst/>
          </a:prstGeom>
          <a:gradFill>
            <a:gsLst>
              <a:gs pos="100000">
                <a:srgbClr val="1D4F91"/>
              </a:gs>
              <a:gs pos="0">
                <a:srgbClr val="426D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18">
            <a:extLst>
              <a:ext uri="{FF2B5EF4-FFF2-40B4-BE49-F238E27FC236}">
                <a16:creationId xmlns:a16="http://schemas.microsoft.com/office/drawing/2014/main" id="{FB4F7381-D7D8-1240-BC27-DC1045107845}"/>
              </a:ext>
            </a:extLst>
          </p:cNvPr>
          <p:cNvSpPr/>
          <p:nvPr userDrawn="1"/>
        </p:nvSpPr>
        <p:spPr>
          <a:xfrm>
            <a:off x="8274423" y="1828800"/>
            <a:ext cx="3074622" cy="2880360"/>
          </a:xfrm>
          <a:prstGeom prst="roundRect">
            <a:avLst/>
          </a:prstGeom>
          <a:gradFill>
            <a:gsLst>
              <a:gs pos="100000">
                <a:srgbClr val="1D4F91"/>
              </a:gs>
              <a:gs pos="0">
                <a:srgbClr val="426D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21">
            <a:extLst>
              <a:ext uri="{FF2B5EF4-FFF2-40B4-BE49-F238E27FC236}">
                <a16:creationId xmlns:a16="http://schemas.microsoft.com/office/drawing/2014/main" id="{38FBF58A-DA3E-6C43-BEF8-0B487B2F2136}"/>
              </a:ext>
            </a:extLst>
          </p:cNvPr>
          <p:cNvSpPr/>
          <p:nvPr userDrawn="1"/>
        </p:nvSpPr>
        <p:spPr>
          <a:xfrm>
            <a:off x="4558688" y="1828800"/>
            <a:ext cx="3074622" cy="2880360"/>
          </a:xfrm>
          <a:prstGeom prst="roundRect">
            <a:avLst/>
          </a:prstGeom>
          <a:gradFill>
            <a:gsLst>
              <a:gs pos="100000">
                <a:srgbClr val="1D4F91"/>
              </a:gs>
              <a:gs pos="0">
                <a:srgbClr val="426D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5">
            <a:extLst>
              <a:ext uri="{FF2B5EF4-FFF2-40B4-BE49-F238E27FC236}">
                <a16:creationId xmlns:a16="http://schemas.microsoft.com/office/drawing/2014/main" id="{008D11FF-18FF-6149-9F63-42BEE2B0F4FD}"/>
              </a:ext>
            </a:extLst>
          </p:cNvPr>
          <p:cNvSpPr>
            <a:spLocks noGrp="1"/>
          </p:cNvSpPr>
          <p:nvPr>
            <p:ph type="pic" sz="quarter" idx="26" hasCustomPrompt="1"/>
          </p:nvPr>
        </p:nvSpPr>
        <p:spPr>
          <a:xfrm>
            <a:off x="9144983" y="2478023"/>
            <a:ext cx="1333503" cy="1581915"/>
          </a:xfrm>
        </p:spPr>
        <p:txBody>
          <a:bodyPr anchor="ctr"/>
          <a:lstStyle>
            <a:lvl1pPr algn="ctr">
              <a:defRPr b="1">
                <a:solidFill>
                  <a:srgbClr val="E63888"/>
                </a:solidFill>
              </a:defRPr>
            </a:lvl1pPr>
          </a:lstStyle>
          <a:p>
            <a:r>
              <a:rPr lang="en-US"/>
              <a:t>Insert image here</a:t>
            </a:r>
          </a:p>
        </p:txBody>
      </p:sp>
      <p:sp>
        <p:nvSpPr>
          <p:cNvPr id="11" name="Picture Placeholder 5">
            <a:extLst>
              <a:ext uri="{FF2B5EF4-FFF2-40B4-BE49-F238E27FC236}">
                <a16:creationId xmlns:a16="http://schemas.microsoft.com/office/drawing/2014/main" id="{7195085E-786D-CC4E-85A3-5C51E39605C7}"/>
              </a:ext>
            </a:extLst>
          </p:cNvPr>
          <p:cNvSpPr>
            <a:spLocks noGrp="1"/>
          </p:cNvSpPr>
          <p:nvPr>
            <p:ph type="pic" sz="quarter" idx="27" hasCustomPrompt="1"/>
          </p:nvPr>
        </p:nvSpPr>
        <p:spPr>
          <a:xfrm>
            <a:off x="5429248" y="2478023"/>
            <a:ext cx="1333503" cy="1581915"/>
          </a:xfrm>
        </p:spPr>
        <p:txBody>
          <a:bodyPr anchor="ctr"/>
          <a:lstStyle>
            <a:lvl1pPr algn="ctr">
              <a:defRPr b="1">
                <a:solidFill>
                  <a:srgbClr val="E63888"/>
                </a:solidFill>
              </a:defRPr>
            </a:lvl1pPr>
          </a:lstStyle>
          <a:p>
            <a:r>
              <a:rPr lang="en-US"/>
              <a:t>Insert image here</a:t>
            </a:r>
          </a:p>
        </p:txBody>
      </p:sp>
      <p:sp>
        <p:nvSpPr>
          <p:cNvPr id="12" name="Picture Placeholder 5">
            <a:extLst>
              <a:ext uri="{FF2B5EF4-FFF2-40B4-BE49-F238E27FC236}">
                <a16:creationId xmlns:a16="http://schemas.microsoft.com/office/drawing/2014/main" id="{85587AC0-B329-8D4C-99E3-CE9C5F332921}"/>
              </a:ext>
            </a:extLst>
          </p:cNvPr>
          <p:cNvSpPr>
            <a:spLocks noGrp="1"/>
          </p:cNvSpPr>
          <p:nvPr>
            <p:ph type="pic" sz="quarter" idx="28" hasCustomPrompt="1"/>
          </p:nvPr>
        </p:nvSpPr>
        <p:spPr>
          <a:xfrm>
            <a:off x="1708760" y="2478023"/>
            <a:ext cx="1333503" cy="1581915"/>
          </a:xfrm>
        </p:spPr>
        <p:txBody>
          <a:bodyPr anchor="ctr"/>
          <a:lstStyle>
            <a:lvl1pPr algn="ctr">
              <a:defRPr b="1">
                <a:solidFill>
                  <a:srgbClr val="E63888"/>
                </a:solidFill>
              </a:defRPr>
            </a:lvl1pPr>
          </a:lstStyle>
          <a:p>
            <a:r>
              <a:rPr lang="en-US"/>
              <a:t>Insert image here</a:t>
            </a:r>
          </a:p>
        </p:txBody>
      </p:sp>
      <p:sp>
        <p:nvSpPr>
          <p:cNvPr id="14" name="Text Placeholder 13">
            <a:extLst>
              <a:ext uri="{FF2B5EF4-FFF2-40B4-BE49-F238E27FC236}">
                <a16:creationId xmlns:a16="http://schemas.microsoft.com/office/drawing/2014/main" id="{84FC7848-F505-124E-A83A-FAD498218B6A}"/>
              </a:ext>
            </a:extLst>
          </p:cNvPr>
          <p:cNvSpPr>
            <a:spLocks noGrp="1"/>
          </p:cNvSpPr>
          <p:nvPr>
            <p:ph type="body" sz="quarter" idx="29"/>
          </p:nvPr>
        </p:nvSpPr>
        <p:spPr>
          <a:xfrm>
            <a:off x="838200" y="5029200"/>
            <a:ext cx="3074988" cy="848582"/>
          </a:xfrm>
        </p:spPr>
        <p:txBody>
          <a:bodyPr>
            <a:noAutofit/>
          </a:bodyPr>
          <a:lstStyle>
            <a:lvl1pPr algn="ctr">
              <a:lnSpc>
                <a:spcPct val="110000"/>
              </a:lnSpc>
              <a:defRPr sz="1600"/>
            </a:lvl1pPr>
            <a:lvl2pPr algn="ctr">
              <a:defRPr sz="1400"/>
            </a:lvl2pPr>
            <a:lvl3pPr algn="ctr">
              <a:defRPr sz="1400"/>
            </a:lvl3pPr>
            <a:lvl4pPr algn="ctr">
              <a:defRPr sz="1400"/>
            </a:lvl4pPr>
            <a:lvl5pPr algn="ctr">
              <a:defRPr sz="1400"/>
            </a:lvl5pPr>
          </a:lstStyle>
          <a:p>
            <a:pPr lvl="0"/>
            <a:r>
              <a:rPr lang="en-US" dirty="0"/>
              <a:t>Click to edit Master text styles</a:t>
            </a:r>
          </a:p>
        </p:txBody>
      </p:sp>
      <p:sp>
        <p:nvSpPr>
          <p:cNvPr id="15" name="Text Placeholder 13">
            <a:extLst>
              <a:ext uri="{FF2B5EF4-FFF2-40B4-BE49-F238E27FC236}">
                <a16:creationId xmlns:a16="http://schemas.microsoft.com/office/drawing/2014/main" id="{81A97F61-C899-234E-90EB-6C50483BBEBF}"/>
              </a:ext>
            </a:extLst>
          </p:cNvPr>
          <p:cNvSpPr>
            <a:spLocks noGrp="1"/>
          </p:cNvSpPr>
          <p:nvPr>
            <p:ph type="body" sz="quarter" idx="30"/>
          </p:nvPr>
        </p:nvSpPr>
        <p:spPr>
          <a:xfrm>
            <a:off x="4558688" y="5029200"/>
            <a:ext cx="3074988" cy="848582"/>
          </a:xfrm>
        </p:spPr>
        <p:txBody>
          <a:bodyPr>
            <a:noAutofit/>
          </a:bodyPr>
          <a:lstStyle>
            <a:lvl1pPr algn="ctr">
              <a:lnSpc>
                <a:spcPct val="110000"/>
              </a:lnSpc>
              <a:defRPr sz="1600"/>
            </a:lvl1pPr>
            <a:lvl2pPr algn="ctr">
              <a:defRPr sz="1400"/>
            </a:lvl2pPr>
            <a:lvl3pPr algn="ctr">
              <a:defRPr sz="1400"/>
            </a:lvl3pPr>
            <a:lvl4pPr algn="ctr">
              <a:defRPr sz="1400"/>
            </a:lvl4pPr>
            <a:lvl5pPr algn="ctr">
              <a:defRPr sz="1400"/>
            </a:lvl5pPr>
          </a:lstStyle>
          <a:p>
            <a:pPr lvl="0"/>
            <a:r>
              <a:rPr lang="en-US" dirty="0"/>
              <a:t>Click to edit Master text styles</a:t>
            </a:r>
          </a:p>
        </p:txBody>
      </p:sp>
      <p:sp>
        <p:nvSpPr>
          <p:cNvPr id="16" name="Text Placeholder 13">
            <a:extLst>
              <a:ext uri="{FF2B5EF4-FFF2-40B4-BE49-F238E27FC236}">
                <a16:creationId xmlns:a16="http://schemas.microsoft.com/office/drawing/2014/main" id="{5AA72A20-9F4A-E047-B005-5CD3FB6E3B0E}"/>
              </a:ext>
            </a:extLst>
          </p:cNvPr>
          <p:cNvSpPr>
            <a:spLocks noGrp="1"/>
          </p:cNvSpPr>
          <p:nvPr>
            <p:ph type="body" sz="quarter" idx="31"/>
          </p:nvPr>
        </p:nvSpPr>
        <p:spPr>
          <a:xfrm>
            <a:off x="8274423" y="5029200"/>
            <a:ext cx="3074988" cy="848582"/>
          </a:xfrm>
        </p:spPr>
        <p:txBody>
          <a:bodyPr>
            <a:noAutofit/>
          </a:bodyPr>
          <a:lstStyle>
            <a:lvl1pPr algn="ctr">
              <a:lnSpc>
                <a:spcPct val="110000"/>
              </a:lnSpc>
              <a:defRPr sz="1600"/>
            </a:lvl1pPr>
            <a:lvl2pPr algn="ctr">
              <a:defRPr sz="1400"/>
            </a:lvl2pPr>
            <a:lvl3pPr algn="ctr">
              <a:defRPr sz="1400"/>
            </a:lvl3pPr>
            <a:lvl4pPr algn="ctr">
              <a:defRPr sz="1400"/>
            </a:lvl4pPr>
            <a:lvl5pPr algn="ctr">
              <a:defRPr sz="1400"/>
            </a:lvl5pPr>
          </a:lstStyle>
          <a:p>
            <a:pPr lvl="0"/>
            <a:r>
              <a:rPr lang="en-US" dirty="0"/>
              <a:t>Click to edit Master text styles</a:t>
            </a:r>
          </a:p>
        </p:txBody>
      </p:sp>
      <p:sp>
        <p:nvSpPr>
          <p:cNvPr id="17" name="Text Placeholder 5">
            <a:extLst>
              <a:ext uri="{FF2B5EF4-FFF2-40B4-BE49-F238E27FC236}">
                <a16:creationId xmlns:a16="http://schemas.microsoft.com/office/drawing/2014/main" id="{885E4D25-01E3-FB47-8C7B-8C910AD06873}"/>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3422412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Data Art 4">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p>
            <a:r>
              <a:rPr lang="en-US"/>
              <a:t>Presentation Title</a:t>
            </a:r>
          </a:p>
        </p:txBody>
      </p:sp>
      <p:pic>
        <p:nvPicPr>
          <p:cNvPr id="5" name="Picture 4">
            <a:extLst>
              <a:ext uri="{FF2B5EF4-FFF2-40B4-BE49-F238E27FC236}">
                <a16:creationId xmlns:a16="http://schemas.microsoft.com/office/drawing/2014/main" id="{DE2767A4-3C10-A14F-B4AF-161D4723664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4"/>
            <a:ext cx="8073290" cy="3048761"/>
          </a:xfrm>
          <a:prstGeom prst="rect">
            <a:avLst/>
          </a:prstGeom>
        </p:spPr>
      </p:pic>
      <p:sp>
        <p:nvSpPr>
          <p:cNvPr id="9" name="Text Placeholder 3">
            <a:extLst>
              <a:ext uri="{FF2B5EF4-FFF2-40B4-BE49-F238E27FC236}">
                <a16:creationId xmlns:a16="http://schemas.microsoft.com/office/drawing/2014/main" id="{A2616587-50D6-D747-864C-FFC88A6C349E}"/>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rgbClr val="63666A"/>
                </a:solidFill>
              </a:defRPr>
            </a:lvl1pPr>
          </a:lstStyle>
          <a:p>
            <a:r>
              <a:rPr lang="en-US" sz="1800"/>
              <a:t>Subtitle can go here / Presented by Name of Presenter</a:t>
            </a:r>
            <a:br>
              <a:rPr lang="en-US" sz="1800"/>
            </a:br>
            <a:r>
              <a:rPr lang="en-US" sz="1800"/>
              <a:t>Day / Month / Year</a:t>
            </a:r>
          </a:p>
        </p:txBody>
      </p:sp>
    </p:spTree>
    <p:extLst>
      <p:ext uri="{BB962C8B-B14F-4D97-AF65-F5344CB8AC3E}">
        <p14:creationId xmlns:p14="http://schemas.microsoft.com/office/powerpoint/2010/main" val="312261387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 raspberry squirc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C1034-7B9F-5F4E-A15C-FEF7CC9B8CEB}"/>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FC74F9D5-E485-CE4C-AB9E-5238E345DDF3}"/>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7" name="Rectangle: Rounded Corners 2">
            <a:extLst>
              <a:ext uri="{FF2B5EF4-FFF2-40B4-BE49-F238E27FC236}">
                <a16:creationId xmlns:a16="http://schemas.microsoft.com/office/drawing/2014/main" id="{FE2064BE-9D91-044C-A306-8D2546CB8178}"/>
              </a:ext>
            </a:extLst>
          </p:cNvPr>
          <p:cNvSpPr/>
          <p:nvPr userDrawn="1"/>
        </p:nvSpPr>
        <p:spPr>
          <a:xfrm>
            <a:off x="838200" y="1828800"/>
            <a:ext cx="3074622" cy="2880360"/>
          </a:xfrm>
          <a:prstGeom prst="roundRect">
            <a:avLst/>
          </a:prstGeom>
          <a:gradFill>
            <a:gsLst>
              <a:gs pos="99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18">
            <a:extLst>
              <a:ext uri="{FF2B5EF4-FFF2-40B4-BE49-F238E27FC236}">
                <a16:creationId xmlns:a16="http://schemas.microsoft.com/office/drawing/2014/main" id="{FB4F7381-D7D8-1240-BC27-DC1045107845}"/>
              </a:ext>
            </a:extLst>
          </p:cNvPr>
          <p:cNvSpPr/>
          <p:nvPr userDrawn="1"/>
        </p:nvSpPr>
        <p:spPr>
          <a:xfrm>
            <a:off x="8274423" y="1828800"/>
            <a:ext cx="3074622" cy="2880360"/>
          </a:xfrm>
          <a:prstGeom prst="roundRect">
            <a:avLst/>
          </a:prstGeom>
          <a:gradFill>
            <a:gsLst>
              <a:gs pos="99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21">
            <a:extLst>
              <a:ext uri="{FF2B5EF4-FFF2-40B4-BE49-F238E27FC236}">
                <a16:creationId xmlns:a16="http://schemas.microsoft.com/office/drawing/2014/main" id="{38FBF58A-DA3E-6C43-BEF8-0B487B2F2136}"/>
              </a:ext>
            </a:extLst>
          </p:cNvPr>
          <p:cNvSpPr/>
          <p:nvPr userDrawn="1"/>
        </p:nvSpPr>
        <p:spPr>
          <a:xfrm>
            <a:off x="4558688" y="1828800"/>
            <a:ext cx="3074622" cy="2880360"/>
          </a:xfrm>
          <a:prstGeom prst="roundRect">
            <a:avLst/>
          </a:prstGeom>
          <a:gradFill>
            <a:gsLst>
              <a:gs pos="99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5">
            <a:extLst>
              <a:ext uri="{FF2B5EF4-FFF2-40B4-BE49-F238E27FC236}">
                <a16:creationId xmlns:a16="http://schemas.microsoft.com/office/drawing/2014/main" id="{008D11FF-18FF-6149-9F63-42BEE2B0F4FD}"/>
              </a:ext>
            </a:extLst>
          </p:cNvPr>
          <p:cNvSpPr>
            <a:spLocks noGrp="1"/>
          </p:cNvSpPr>
          <p:nvPr>
            <p:ph type="pic" sz="quarter" idx="26" hasCustomPrompt="1"/>
          </p:nvPr>
        </p:nvSpPr>
        <p:spPr>
          <a:xfrm>
            <a:off x="9144983" y="2478023"/>
            <a:ext cx="1333503" cy="1581915"/>
          </a:xfrm>
        </p:spPr>
        <p:txBody>
          <a:bodyPr anchor="ctr"/>
          <a:lstStyle>
            <a:lvl1pPr algn="ctr">
              <a:defRPr b="1">
                <a:solidFill>
                  <a:srgbClr val="E63888"/>
                </a:solidFill>
              </a:defRPr>
            </a:lvl1pPr>
          </a:lstStyle>
          <a:p>
            <a:r>
              <a:rPr lang="en-US"/>
              <a:t>Insert image here</a:t>
            </a:r>
          </a:p>
        </p:txBody>
      </p:sp>
      <p:sp>
        <p:nvSpPr>
          <p:cNvPr id="11" name="Picture Placeholder 5">
            <a:extLst>
              <a:ext uri="{FF2B5EF4-FFF2-40B4-BE49-F238E27FC236}">
                <a16:creationId xmlns:a16="http://schemas.microsoft.com/office/drawing/2014/main" id="{7195085E-786D-CC4E-85A3-5C51E39605C7}"/>
              </a:ext>
            </a:extLst>
          </p:cNvPr>
          <p:cNvSpPr>
            <a:spLocks noGrp="1"/>
          </p:cNvSpPr>
          <p:nvPr>
            <p:ph type="pic" sz="quarter" idx="27" hasCustomPrompt="1"/>
          </p:nvPr>
        </p:nvSpPr>
        <p:spPr>
          <a:xfrm>
            <a:off x="5429248" y="2478023"/>
            <a:ext cx="1333503" cy="1581915"/>
          </a:xfrm>
        </p:spPr>
        <p:txBody>
          <a:bodyPr anchor="ctr"/>
          <a:lstStyle>
            <a:lvl1pPr algn="ctr">
              <a:defRPr b="1">
                <a:solidFill>
                  <a:srgbClr val="E63888"/>
                </a:solidFill>
              </a:defRPr>
            </a:lvl1pPr>
          </a:lstStyle>
          <a:p>
            <a:r>
              <a:rPr lang="en-US"/>
              <a:t>Insert image here</a:t>
            </a:r>
          </a:p>
        </p:txBody>
      </p:sp>
      <p:sp>
        <p:nvSpPr>
          <p:cNvPr id="12" name="Picture Placeholder 5">
            <a:extLst>
              <a:ext uri="{FF2B5EF4-FFF2-40B4-BE49-F238E27FC236}">
                <a16:creationId xmlns:a16="http://schemas.microsoft.com/office/drawing/2014/main" id="{85587AC0-B329-8D4C-99E3-CE9C5F332921}"/>
              </a:ext>
            </a:extLst>
          </p:cNvPr>
          <p:cNvSpPr>
            <a:spLocks noGrp="1"/>
          </p:cNvSpPr>
          <p:nvPr>
            <p:ph type="pic" sz="quarter" idx="28" hasCustomPrompt="1"/>
          </p:nvPr>
        </p:nvSpPr>
        <p:spPr>
          <a:xfrm>
            <a:off x="1708760" y="2478023"/>
            <a:ext cx="1333503" cy="1581915"/>
          </a:xfrm>
        </p:spPr>
        <p:txBody>
          <a:bodyPr anchor="ctr"/>
          <a:lstStyle>
            <a:lvl1pPr algn="ctr">
              <a:defRPr b="1">
                <a:solidFill>
                  <a:srgbClr val="E63888"/>
                </a:solidFill>
              </a:defRPr>
            </a:lvl1pPr>
          </a:lstStyle>
          <a:p>
            <a:r>
              <a:rPr lang="en-US" dirty="0"/>
              <a:t>Insert image here</a:t>
            </a:r>
          </a:p>
        </p:txBody>
      </p:sp>
      <p:sp>
        <p:nvSpPr>
          <p:cNvPr id="14" name="Text Placeholder 13">
            <a:extLst>
              <a:ext uri="{FF2B5EF4-FFF2-40B4-BE49-F238E27FC236}">
                <a16:creationId xmlns:a16="http://schemas.microsoft.com/office/drawing/2014/main" id="{84FC7848-F505-124E-A83A-FAD498218B6A}"/>
              </a:ext>
            </a:extLst>
          </p:cNvPr>
          <p:cNvSpPr>
            <a:spLocks noGrp="1"/>
          </p:cNvSpPr>
          <p:nvPr>
            <p:ph type="body" sz="quarter" idx="29"/>
          </p:nvPr>
        </p:nvSpPr>
        <p:spPr>
          <a:xfrm>
            <a:off x="838200" y="5029200"/>
            <a:ext cx="3074988" cy="848582"/>
          </a:xfrm>
        </p:spPr>
        <p:txBody>
          <a:bodyPr>
            <a:noAutofit/>
          </a:bodyPr>
          <a:lstStyle>
            <a:lvl1pPr algn="ctr">
              <a:lnSpc>
                <a:spcPct val="110000"/>
              </a:lnSpc>
              <a:defRPr sz="1600"/>
            </a:lvl1pPr>
            <a:lvl2pPr algn="ctr">
              <a:defRPr sz="1400"/>
            </a:lvl2pPr>
            <a:lvl3pPr algn="ctr">
              <a:defRPr sz="1400"/>
            </a:lvl3pPr>
            <a:lvl4pPr algn="ctr">
              <a:defRPr sz="1400"/>
            </a:lvl4pPr>
            <a:lvl5pPr algn="ctr">
              <a:defRPr sz="1400"/>
            </a:lvl5pPr>
          </a:lstStyle>
          <a:p>
            <a:pPr lvl="0"/>
            <a:r>
              <a:rPr lang="en-US" dirty="0"/>
              <a:t>Click to edit Master text styles</a:t>
            </a:r>
          </a:p>
        </p:txBody>
      </p:sp>
      <p:sp>
        <p:nvSpPr>
          <p:cNvPr id="15" name="Text Placeholder 13">
            <a:extLst>
              <a:ext uri="{FF2B5EF4-FFF2-40B4-BE49-F238E27FC236}">
                <a16:creationId xmlns:a16="http://schemas.microsoft.com/office/drawing/2014/main" id="{81A97F61-C899-234E-90EB-6C50483BBEBF}"/>
              </a:ext>
            </a:extLst>
          </p:cNvPr>
          <p:cNvSpPr>
            <a:spLocks noGrp="1"/>
          </p:cNvSpPr>
          <p:nvPr>
            <p:ph type="body" sz="quarter" idx="30"/>
          </p:nvPr>
        </p:nvSpPr>
        <p:spPr>
          <a:xfrm>
            <a:off x="4558688" y="5029200"/>
            <a:ext cx="3074988" cy="848582"/>
          </a:xfrm>
        </p:spPr>
        <p:txBody>
          <a:bodyPr>
            <a:noAutofit/>
          </a:bodyPr>
          <a:lstStyle>
            <a:lvl1pPr algn="ctr">
              <a:lnSpc>
                <a:spcPct val="110000"/>
              </a:lnSpc>
              <a:defRPr sz="1600"/>
            </a:lvl1pPr>
            <a:lvl2pPr algn="ctr">
              <a:defRPr sz="1400"/>
            </a:lvl2pPr>
            <a:lvl3pPr algn="ctr">
              <a:defRPr sz="1400"/>
            </a:lvl3pPr>
            <a:lvl4pPr algn="ctr">
              <a:defRPr sz="1400"/>
            </a:lvl4pPr>
            <a:lvl5pPr algn="ctr">
              <a:defRPr sz="1400"/>
            </a:lvl5pPr>
          </a:lstStyle>
          <a:p>
            <a:pPr lvl="0"/>
            <a:r>
              <a:rPr lang="en-US" dirty="0"/>
              <a:t>Click to edit Master text styles</a:t>
            </a:r>
          </a:p>
        </p:txBody>
      </p:sp>
      <p:sp>
        <p:nvSpPr>
          <p:cNvPr id="16" name="Text Placeholder 13">
            <a:extLst>
              <a:ext uri="{FF2B5EF4-FFF2-40B4-BE49-F238E27FC236}">
                <a16:creationId xmlns:a16="http://schemas.microsoft.com/office/drawing/2014/main" id="{5AA72A20-9F4A-E047-B005-5CD3FB6E3B0E}"/>
              </a:ext>
            </a:extLst>
          </p:cNvPr>
          <p:cNvSpPr>
            <a:spLocks noGrp="1"/>
          </p:cNvSpPr>
          <p:nvPr>
            <p:ph type="body" sz="quarter" idx="31"/>
          </p:nvPr>
        </p:nvSpPr>
        <p:spPr>
          <a:xfrm>
            <a:off x="8274423" y="5029200"/>
            <a:ext cx="3074988" cy="848582"/>
          </a:xfrm>
        </p:spPr>
        <p:txBody>
          <a:bodyPr>
            <a:noAutofit/>
          </a:bodyPr>
          <a:lstStyle>
            <a:lvl1pPr algn="ctr">
              <a:lnSpc>
                <a:spcPct val="110000"/>
              </a:lnSpc>
              <a:defRPr sz="1600"/>
            </a:lvl1pPr>
            <a:lvl2pPr algn="ctr">
              <a:defRPr sz="1400"/>
            </a:lvl2pPr>
            <a:lvl3pPr algn="ctr">
              <a:defRPr sz="1400"/>
            </a:lvl3pPr>
            <a:lvl4pPr algn="ctr">
              <a:defRPr sz="1400"/>
            </a:lvl4pPr>
            <a:lvl5pPr algn="ctr">
              <a:defRPr sz="1400"/>
            </a:lvl5pPr>
          </a:lstStyle>
          <a:p>
            <a:pPr lvl="0"/>
            <a:r>
              <a:rPr lang="en-US" dirty="0"/>
              <a:t>Click to edit Master text styles</a:t>
            </a:r>
          </a:p>
        </p:txBody>
      </p:sp>
      <p:sp>
        <p:nvSpPr>
          <p:cNvPr id="13" name="Text Placeholder 5">
            <a:extLst>
              <a:ext uri="{FF2B5EF4-FFF2-40B4-BE49-F238E27FC236}">
                <a16:creationId xmlns:a16="http://schemas.microsoft.com/office/drawing/2014/main" id="{42DA557E-EF5E-F740-94BA-C75017773E02}"/>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311230296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 pink squirc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C1034-7B9F-5F4E-A15C-FEF7CC9B8CEB}"/>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FC74F9D5-E485-CE4C-AB9E-5238E345DDF3}"/>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7" name="Rectangle: Rounded Corners 2">
            <a:extLst>
              <a:ext uri="{FF2B5EF4-FFF2-40B4-BE49-F238E27FC236}">
                <a16:creationId xmlns:a16="http://schemas.microsoft.com/office/drawing/2014/main" id="{FE2064BE-9D91-044C-A306-8D2546CB8178}"/>
              </a:ext>
            </a:extLst>
          </p:cNvPr>
          <p:cNvSpPr/>
          <p:nvPr userDrawn="1"/>
        </p:nvSpPr>
        <p:spPr>
          <a:xfrm>
            <a:off x="838200" y="1828800"/>
            <a:ext cx="3074622" cy="2880360"/>
          </a:xfrm>
          <a:prstGeom prst="roundRect">
            <a:avLst/>
          </a:prstGeom>
          <a:gradFill>
            <a:gsLst>
              <a:gs pos="99000">
                <a:srgbClr val="B01685"/>
              </a:gs>
              <a:gs pos="0">
                <a:srgbClr val="E63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18">
            <a:extLst>
              <a:ext uri="{FF2B5EF4-FFF2-40B4-BE49-F238E27FC236}">
                <a16:creationId xmlns:a16="http://schemas.microsoft.com/office/drawing/2014/main" id="{FB4F7381-D7D8-1240-BC27-DC1045107845}"/>
              </a:ext>
            </a:extLst>
          </p:cNvPr>
          <p:cNvSpPr/>
          <p:nvPr userDrawn="1"/>
        </p:nvSpPr>
        <p:spPr>
          <a:xfrm>
            <a:off x="8274423" y="1828800"/>
            <a:ext cx="3074622" cy="2880360"/>
          </a:xfrm>
          <a:prstGeom prst="roundRect">
            <a:avLst/>
          </a:prstGeom>
          <a:gradFill>
            <a:gsLst>
              <a:gs pos="99000">
                <a:srgbClr val="B01685"/>
              </a:gs>
              <a:gs pos="0">
                <a:srgbClr val="E63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21">
            <a:extLst>
              <a:ext uri="{FF2B5EF4-FFF2-40B4-BE49-F238E27FC236}">
                <a16:creationId xmlns:a16="http://schemas.microsoft.com/office/drawing/2014/main" id="{38FBF58A-DA3E-6C43-BEF8-0B487B2F2136}"/>
              </a:ext>
            </a:extLst>
          </p:cNvPr>
          <p:cNvSpPr/>
          <p:nvPr userDrawn="1"/>
        </p:nvSpPr>
        <p:spPr>
          <a:xfrm>
            <a:off x="4558688" y="1828800"/>
            <a:ext cx="3074622" cy="2880360"/>
          </a:xfrm>
          <a:prstGeom prst="roundRect">
            <a:avLst/>
          </a:prstGeom>
          <a:gradFill>
            <a:gsLst>
              <a:gs pos="99000">
                <a:srgbClr val="B01685"/>
              </a:gs>
              <a:gs pos="0">
                <a:srgbClr val="E63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5">
            <a:extLst>
              <a:ext uri="{FF2B5EF4-FFF2-40B4-BE49-F238E27FC236}">
                <a16:creationId xmlns:a16="http://schemas.microsoft.com/office/drawing/2014/main" id="{008D11FF-18FF-6149-9F63-42BEE2B0F4FD}"/>
              </a:ext>
            </a:extLst>
          </p:cNvPr>
          <p:cNvSpPr>
            <a:spLocks noGrp="1"/>
          </p:cNvSpPr>
          <p:nvPr>
            <p:ph type="pic" sz="quarter" idx="26" hasCustomPrompt="1"/>
          </p:nvPr>
        </p:nvSpPr>
        <p:spPr>
          <a:xfrm>
            <a:off x="9144983" y="2478023"/>
            <a:ext cx="1333503" cy="1581915"/>
          </a:xfrm>
        </p:spPr>
        <p:txBody>
          <a:bodyPr anchor="ctr"/>
          <a:lstStyle>
            <a:lvl1pPr algn="ctr">
              <a:defRPr b="1">
                <a:solidFill>
                  <a:schemeClr val="bg1"/>
                </a:solidFill>
              </a:defRPr>
            </a:lvl1pPr>
          </a:lstStyle>
          <a:p>
            <a:r>
              <a:rPr lang="en-US"/>
              <a:t>Insert image here</a:t>
            </a:r>
          </a:p>
        </p:txBody>
      </p:sp>
      <p:sp>
        <p:nvSpPr>
          <p:cNvPr id="11" name="Picture Placeholder 5">
            <a:extLst>
              <a:ext uri="{FF2B5EF4-FFF2-40B4-BE49-F238E27FC236}">
                <a16:creationId xmlns:a16="http://schemas.microsoft.com/office/drawing/2014/main" id="{7195085E-786D-CC4E-85A3-5C51E39605C7}"/>
              </a:ext>
            </a:extLst>
          </p:cNvPr>
          <p:cNvSpPr>
            <a:spLocks noGrp="1"/>
          </p:cNvSpPr>
          <p:nvPr>
            <p:ph type="pic" sz="quarter" idx="27" hasCustomPrompt="1"/>
          </p:nvPr>
        </p:nvSpPr>
        <p:spPr>
          <a:xfrm>
            <a:off x="5429248" y="2478023"/>
            <a:ext cx="1333503" cy="1581915"/>
          </a:xfrm>
        </p:spPr>
        <p:txBody>
          <a:bodyPr anchor="ctr"/>
          <a:lstStyle>
            <a:lvl1pPr algn="ctr">
              <a:defRPr b="1">
                <a:solidFill>
                  <a:schemeClr val="bg1"/>
                </a:solidFill>
              </a:defRPr>
            </a:lvl1pPr>
          </a:lstStyle>
          <a:p>
            <a:r>
              <a:rPr lang="en-US"/>
              <a:t>Insert image here</a:t>
            </a:r>
          </a:p>
        </p:txBody>
      </p:sp>
      <p:sp>
        <p:nvSpPr>
          <p:cNvPr id="12" name="Picture Placeholder 5">
            <a:extLst>
              <a:ext uri="{FF2B5EF4-FFF2-40B4-BE49-F238E27FC236}">
                <a16:creationId xmlns:a16="http://schemas.microsoft.com/office/drawing/2014/main" id="{85587AC0-B329-8D4C-99E3-CE9C5F332921}"/>
              </a:ext>
            </a:extLst>
          </p:cNvPr>
          <p:cNvSpPr>
            <a:spLocks noGrp="1"/>
          </p:cNvSpPr>
          <p:nvPr>
            <p:ph type="pic" sz="quarter" idx="28" hasCustomPrompt="1"/>
          </p:nvPr>
        </p:nvSpPr>
        <p:spPr>
          <a:xfrm>
            <a:off x="1708760" y="2478023"/>
            <a:ext cx="1333503" cy="1581915"/>
          </a:xfrm>
        </p:spPr>
        <p:txBody>
          <a:bodyPr anchor="ctr"/>
          <a:lstStyle>
            <a:lvl1pPr algn="ctr">
              <a:defRPr b="1">
                <a:solidFill>
                  <a:schemeClr val="bg1"/>
                </a:solidFill>
              </a:defRPr>
            </a:lvl1pPr>
          </a:lstStyle>
          <a:p>
            <a:r>
              <a:rPr lang="en-US" dirty="0"/>
              <a:t>Insert image here</a:t>
            </a:r>
          </a:p>
        </p:txBody>
      </p:sp>
      <p:sp>
        <p:nvSpPr>
          <p:cNvPr id="14" name="Text Placeholder 13">
            <a:extLst>
              <a:ext uri="{FF2B5EF4-FFF2-40B4-BE49-F238E27FC236}">
                <a16:creationId xmlns:a16="http://schemas.microsoft.com/office/drawing/2014/main" id="{84FC7848-F505-124E-A83A-FAD498218B6A}"/>
              </a:ext>
            </a:extLst>
          </p:cNvPr>
          <p:cNvSpPr>
            <a:spLocks noGrp="1"/>
          </p:cNvSpPr>
          <p:nvPr>
            <p:ph type="body" sz="quarter" idx="29"/>
          </p:nvPr>
        </p:nvSpPr>
        <p:spPr>
          <a:xfrm>
            <a:off x="838200" y="5029200"/>
            <a:ext cx="3074988" cy="848582"/>
          </a:xfrm>
        </p:spPr>
        <p:txBody>
          <a:bodyPr>
            <a:noAutofit/>
          </a:bodyPr>
          <a:lstStyle>
            <a:lvl1pPr algn="ctr">
              <a:lnSpc>
                <a:spcPct val="110000"/>
              </a:lnSpc>
              <a:defRPr sz="1600"/>
            </a:lvl1pPr>
            <a:lvl2pPr algn="ctr">
              <a:defRPr sz="1400"/>
            </a:lvl2pPr>
            <a:lvl3pPr algn="ctr">
              <a:defRPr sz="1400"/>
            </a:lvl3pPr>
            <a:lvl4pPr algn="ctr">
              <a:defRPr sz="1400"/>
            </a:lvl4pPr>
            <a:lvl5pPr algn="ctr">
              <a:defRPr sz="1400"/>
            </a:lvl5pPr>
          </a:lstStyle>
          <a:p>
            <a:pPr lvl="0"/>
            <a:r>
              <a:rPr lang="en-US" dirty="0"/>
              <a:t>Click to edit Master text styles</a:t>
            </a:r>
          </a:p>
        </p:txBody>
      </p:sp>
      <p:sp>
        <p:nvSpPr>
          <p:cNvPr id="15" name="Text Placeholder 13">
            <a:extLst>
              <a:ext uri="{FF2B5EF4-FFF2-40B4-BE49-F238E27FC236}">
                <a16:creationId xmlns:a16="http://schemas.microsoft.com/office/drawing/2014/main" id="{81A97F61-C899-234E-90EB-6C50483BBEBF}"/>
              </a:ext>
            </a:extLst>
          </p:cNvPr>
          <p:cNvSpPr>
            <a:spLocks noGrp="1"/>
          </p:cNvSpPr>
          <p:nvPr>
            <p:ph type="body" sz="quarter" idx="30"/>
          </p:nvPr>
        </p:nvSpPr>
        <p:spPr>
          <a:xfrm>
            <a:off x="4558688" y="5029200"/>
            <a:ext cx="3074988" cy="848582"/>
          </a:xfrm>
        </p:spPr>
        <p:txBody>
          <a:bodyPr>
            <a:noAutofit/>
          </a:bodyPr>
          <a:lstStyle>
            <a:lvl1pPr algn="ctr">
              <a:lnSpc>
                <a:spcPct val="110000"/>
              </a:lnSpc>
              <a:defRPr sz="1600"/>
            </a:lvl1pPr>
            <a:lvl2pPr algn="ctr">
              <a:defRPr sz="1400"/>
            </a:lvl2pPr>
            <a:lvl3pPr algn="ctr">
              <a:defRPr sz="1400"/>
            </a:lvl3pPr>
            <a:lvl4pPr algn="ctr">
              <a:defRPr sz="1400"/>
            </a:lvl4pPr>
            <a:lvl5pPr algn="ctr">
              <a:defRPr sz="1400"/>
            </a:lvl5pPr>
          </a:lstStyle>
          <a:p>
            <a:pPr lvl="0"/>
            <a:r>
              <a:rPr lang="en-US" dirty="0"/>
              <a:t>Click to edit Master text styles</a:t>
            </a:r>
          </a:p>
        </p:txBody>
      </p:sp>
      <p:sp>
        <p:nvSpPr>
          <p:cNvPr id="16" name="Text Placeholder 13">
            <a:extLst>
              <a:ext uri="{FF2B5EF4-FFF2-40B4-BE49-F238E27FC236}">
                <a16:creationId xmlns:a16="http://schemas.microsoft.com/office/drawing/2014/main" id="{5AA72A20-9F4A-E047-B005-5CD3FB6E3B0E}"/>
              </a:ext>
            </a:extLst>
          </p:cNvPr>
          <p:cNvSpPr>
            <a:spLocks noGrp="1"/>
          </p:cNvSpPr>
          <p:nvPr>
            <p:ph type="body" sz="quarter" idx="31"/>
          </p:nvPr>
        </p:nvSpPr>
        <p:spPr>
          <a:xfrm>
            <a:off x="8274423" y="5029200"/>
            <a:ext cx="3074988" cy="848582"/>
          </a:xfrm>
        </p:spPr>
        <p:txBody>
          <a:bodyPr>
            <a:noAutofit/>
          </a:bodyPr>
          <a:lstStyle>
            <a:lvl1pPr algn="ctr">
              <a:lnSpc>
                <a:spcPct val="110000"/>
              </a:lnSpc>
              <a:defRPr sz="1600"/>
            </a:lvl1pPr>
            <a:lvl2pPr algn="ctr">
              <a:defRPr sz="1400"/>
            </a:lvl2pPr>
            <a:lvl3pPr algn="ctr">
              <a:defRPr sz="1400"/>
            </a:lvl3pPr>
            <a:lvl4pPr algn="ctr">
              <a:defRPr sz="1400"/>
            </a:lvl4pPr>
            <a:lvl5pPr algn="ctr">
              <a:defRPr sz="1400"/>
            </a:lvl5pPr>
          </a:lstStyle>
          <a:p>
            <a:pPr lvl="0"/>
            <a:r>
              <a:rPr lang="en-US" dirty="0"/>
              <a:t>Click to edit Master text styles</a:t>
            </a:r>
          </a:p>
        </p:txBody>
      </p:sp>
      <p:sp>
        <p:nvSpPr>
          <p:cNvPr id="13" name="Text Placeholder 5">
            <a:extLst>
              <a:ext uri="{FF2B5EF4-FFF2-40B4-BE49-F238E27FC236}">
                <a16:creationId xmlns:a16="http://schemas.microsoft.com/office/drawing/2014/main" id="{62D6BF79-DE1B-FB4A-8F7E-1266A841B4BD}"/>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184345423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 Blue/Raspberry squirc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99FA7-8877-A345-87EC-0AE90E5826DF}"/>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8EA3805E-125A-9242-AA8C-298B890D7C39}"/>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4" name="Rectangle: Rounded Corners 21">
            <a:extLst>
              <a:ext uri="{FF2B5EF4-FFF2-40B4-BE49-F238E27FC236}">
                <a16:creationId xmlns:a16="http://schemas.microsoft.com/office/drawing/2014/main" id="{8503E019-4D67-1A43-9455-06EA238436EC}"/>
              </a:ext>
            </a:extLst>
          </p:cNvPr>
          <p:cNvSpPr>
            <a:spLocks/>
          </p:cNvSpPr>
          <p:nvPr userDrawn="1"/>
        </p:nvSpPr>
        <p:spPr>
          <a:xfrm>
            <a:off x="6602501" y="1645920"/>
            <a:ext cx="4572000" cy="4173978"/>
          </a:xfrm>
          <a:prstGeom prst="roundRect">
            <a:avLst/>
          </a:prstGeom>
          <a:gradFill>
            <a:gsLst>
              <a:gs pos="100000">
                <a:srgbClr val="1D4F91"/>
              </a:gs>
              <a:gs pos="0">
                <a:srgbClr val="426D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2">
            <a:extLst>
              <a:ext uri="{FF2B5EF4-FFF2-40B4-BE49-F238E27FC236}">
                <a16:creationId xmlns:a16="http://schemas.microsoft.com/office/drawing/2014/main" id="{DEFC2690-2708-F244-ACFD-0F5F834916CF}"/>
              </a:ext>
            </a:extLst>
          </p:cNvPr>
          <p:cNvSpPr>
            <a:spLocks/>
          </p:cNvSpPr>
          <p:nvPr userDrawn="1"/>
        </p:nvSpPr>
        <p:spPr>
          <a:xfrm>
            <a:off x="1017499" y="1645920"/>
            <a:ext cx="4572000" cy="4173978"/>
          </a:xfrm>
          <a:prstGeom prst="roundRect">
            <a:avLst/>
          </a:prstGeom>
          <a:gradFill>
            <a:gsLst>
              <a:gs pos="100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5">
            <a:extLst>
              <a:ext uri="{FF2B5EF4-FFF2-40B4-BE49-F238E27FC236}">
                <a16:creationId xmlns:a16="http://schemas.microsoft.com/office/drawing/2014/main" id="{5A76EE85-23F9-0F4E-901C-A977354515DE}"/>
              </a:ext>
            </a:extLst>
          </p:cNvPr>
          <p:cNvSpPr>
            <a:spLocks noGrp="1"/>
          </p:cNvSpPr>
          <p:nvPr>
            <p:ph type="body" sz="quarter" idx="25"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13" name="Text Placeholder 12">
            <a:extLst>
              <a:ext uri="{FF2B5EF4-FFF2-40B4-BE49-F238E27FC236}">
                <a16:creationId xmlns:a16="http://schemas.microsoft.com/office/drawing/2014/main" id="{737F5F1C-873E-0849-A520-01F885E95C33}"/>
              </a:ext>
            </a:extLst>
          </p:cNvPr>
          <p:cNvSpPr>
            <a:spLocks noGrp="1"/>
          </p:cNvSpPr>
          <p:nvPr>
            <p:ph type="body" sz="quarter" idx="26"/>
          </p:nvPr>
        </p:nvSpPr>
        <p:spPr>
          <a:xfrm>
            <a:off x="1546136" y="2284414"/>
            <a:ext cx="3514725" cy="2895600"/>
          </a:xfrm>
        </p:spPr>
        <p:txBody>
          <a:bodyPr anchor="ctr">
            <a:normAutofit/>
          </a:bodyPr>
          <a:lstStyle>
            <a:lvl1pPr algn="ctr">
              <a:lnSpc>
                <a:spcPct val="110000"/>
              </a:lnSpc>
              <a:spcBef>
                <a:spcPts val="0"/>
              </a:spcBef>
              <a:defRPr sz="2400">
                <a:solidFill>
                  <a:schemeClr val="bg1"/>
                </a:solidFill>
              </a:defRPr>
            </a:lvl1pPr>
            <a:lvl2pPr algn="ctr">
              <a:defRPr sz="2400"/>
            </a:lvl2pPr>
            <a:lvl3pPr algn="ctr">
              <a:defRPr sz="2400"/>
            </a:lvl3pPr>
            <a:lvl4pPr algn="ctr">
              <a:defRPr sz="2400"/>
            </a:lvl4pPr>
            <a:lvl5pPr algn="ctr">
              <a:defRPr sz="2400"/>
            </a:lvl5pPr>
          </a:lstStyle>
          <a:p>
            <a:pPr lvl="0"/>
            <a:r>
              <a:rPr lang="en-US" dirty="0"/>
              <a:t>Click to edit Master text</a:t>
            </a:r>
          </a:p>
        </p:txBody>
      </p:sp>
      <p:sp>
        <p:nvSpPr>
          <p:cNvPr id="14" name="Text Placeholder 12">
            <a:extLst>
              <a:ext uri="{FF2B5EF4-FFF2-40B4-BE49-F238E27FC236}">
                <a16:creationId xmlns:a16="http://schemas.microsoft.com/office/drawing/2014/main" id="{71F31CC0-D09E-3A40-8BC9-7CFFBDF8FC84}"/>
              </a:ext>
            </a:extLst>
          </p:cNvPr>
          <p:cNvSpPr>
            <a:spLocks noGrp="1"/>
          </p:cNvSpPr>
          <p:nvPr>
            <p:ph type="body" sz="quarter" idx="27"/>
          </p:nvPr>
        </p:nvSpPr>
        <p:spPr>
          <a:xfrm>
            <a:off x="7131138" y="2284414"/>
            <a:ext cx="3514725" cy="2895600"/>
          </a:xfrm>
        </p:spPr>
        <p:txBody>
          <a:bodyPr anchor="ctr">
            <a:normAutofit/>
          </a:bodyPr>
          <a:lstStyle>
            <a:lvl1pPr algn="ctr">
              <a:lnSpc>
                <a:spcPct val="110000"/>
              </a:lnSpc>
              <a:spcBef>
                <a:spcPts val="0"/>
              </a:spcBef>
              <a:defRPr sz="2400">
                <a:solidFill>
                  <a:schemeClr val="bg1"/>
                </a:solidFill>
              </a:defRPr>
            </a:lvl1pPr>
            <a:lvl2pPr algn="ctr">
              <a:defRPr sz="2400"/>
            </a:lvl2pPr>
            <a:lvl3pPr algn="ctr">
              <a:defRPr sz="2400"/>
            </a:lvl3pPr>
            <a:lvl4pPr algn="ctr">
              <a:defRPr sz="2400"/>
            </a:lvl4pPr>
            <a:lvl5pPr algn="ctr">
              <a:defRPr sz="2400"/>
            </a:lvl5pPr>
          </a:lstStyle>
          <a:p>
            <a:pPr lvl="0"/>
            <a:r>
              <a:rPr lang="en-US" dirty="0"/>
              <a:t>Click to edit Master text</a:t>
            </a:r>
          </a:p>
        </p:txBody>
      </p:sp>
    </p:spTree>
    <p:extLst>
      <p:ext uri="{BB962C8B-B14F-4D97-AF65-F5344CB8AC3E}">
        <p14:creationId xmlns:p14="http://schemas.microsoft.com/office/powerpoint/2010/main" val="299817684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 Raspberry/Pink squirc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99FA7-8877-A345-87EC-0AE90E5826DF}"/>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8EA3805E-125A-9242-AA8C-298B890D7C39}"/>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4" name="Rectangle: Rounded Corners 21">
            <a:extLst>
              <a:ext uri="{FF2B5EF4-FFF2-40B4-BE49-F238E27FC236}">
                <a16:creationId xmlns:a16="http://schemas.microsoft.com/office/drawing/2014/main" id="{8503E019-4D67-1A43-9455-06EA238436EC}"/>
              </a:ext>
            </a:extLst>
          </p:cNvPr>
          <p:cNvSpPr>
            <a:spLocks/>
          </p:cNvSpPr>
          <p:nvPr userDrawn="1"/>
        </p:nvSpPr>
        <p:spPr>
          <a:xfrm>
            <a:off x="6602501" y="1645920"/>
            <a:ext cx="4572000" cy="4173978"/>
          </a:xfrm>
          <a:prstGeom prst="roundRect">
            <a:avLst/>
          </a:prstGeom>
          <a:gradFill>
            <a:gsLst>
              <a:gs pos="100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2">
            <a:extLst>
              <a:ext uri="{FF2B5EF4-FFF2-40B4-BE49-F238E27FC236}">
                <a16:creationId xmlns:a16="http://schemas.microsoft.com/office/drawing/2014/main" id="{DEFC2690-2708-F244-ACFD-0F5F834916CF}"/>
              </a:ext>
            </a:extLst>
          </p:cNvPr>
          <p:cNvSpPr>
            <a:spLocks/>
          </p:cNvSpPr>
          <p:nvPr userDrawn="1"/>
        </p:nvSpPr>
        <p:spPr>
          <a:xfrm>
            <a:off x="1017499" y="1645920"/>
            <a:ext cx="4572000" cy="4173978"/>
          </a:xfrm>
          <a:prstGeom prst="roundRect">
            <a:avLst/>
          </a:prstGeom>
          <a:gradFill>
            <a:gsLst>
              <a:gs pos="100000">
                <a:srgbClr val="B01685"/>
              </a:gs>
              <a:gs pos="0">
                <a:srgbClr val="E63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5">
            <a:extLst>
              <a:ext uri="{FF2B5EF4-FFF2-40B4-BE49-F238E27FC236}">
                <a16:creationId xmlns:a16="http://schemas.microsoft.com/office/drawing/2014/main" id="{E775FDF5-321A-5C47-B45C-6B3484BEE861}"/>
              </a:ext>
            </a:extLst>
          </p:cNvPr>
          <p:cNvSpPr>
            <a:spLocks noGrp="1"/>
          </p:cNvSpPr>
          <p:nvPr>
            <p:ph type="body" sz="quarter" idx="25"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11" name="Text Placeholder 12">
            <a:extLst>
              <a:ext uri="{FF2B5EF4-FFF2-40B4-BE49-F238E27FC236}">
                <a16:creationId xmlns:a16="http://schemas.microsoft.com/office/drawing/2014/main" id="{6598DAB1-B559-3443-9A42-660E30D3A949}"/>
              </a:ext>
            </a:extLst>
          </p:cNvPr>
          <p:cNvSpPr>
            <a:spLocks noGrp="1"/>
          </p:cNvSpPr>
          <p:nvPr>
            <p:ph type="body" sz="quarter" idx="26"/>
          </p:nvPr>
        </p:nvSpPr>
        <p:spPr>
          <a:xfrm>
            <a:off x="1546136" y="2284414"/>
            <a:ext cx="3514725" cy="2895600"/>
          </a:xfrm>
        </p:spPr>
        <p:txBody>
          <a:bodyPr anchor="ctr">
            <a:normAutofit/>
          </a:bodyPr>
          <a:lstStyle>
            <a:lvl1pPr algn="ctr">
              <a:lnSpc>
                <a:spcPct val="110000"/>
              </a:lnSpc>
              <a:spcBef>
                <a:spcPts val="0"/>
              </a:spcBef>
              <a:defRPr sz="2400">
                <a:solidFill>
                  <a:schemeClr val="bg1"/>
                </a:solidFill>
              </a:defRPr>
            </a:lvl1pPr>
            <a:lvl2pPr algn="ctr">
              <a:defRPr sz="2400"/>
            </a:lvl2pPr>
            <a:lvl3pPr algn="ctr">
              <a:defRPr sz="2400"/>
            </a:lvl3pPr>
            <a:lvl4pPr algn="ctr">
              <a:defRPr sz="2400"/>
            </a:lvl4pPr>
            <a:lvl5pPr algn="ctr">
              <a:defRPr sz="2400"/>
            </a:lvl5pPr>
          </a:lstStyle>
          <a:p>
            <a:pPr lvl="0"/>
            <a:r>
              <a:rPr lang="en-US" dirty="0"/>
              <a:t>Click to edit Master text</a:t>
            </a:r>
          </a:p>
        </p:txBody>
      </p:sp>
      <p:sp>
        <p:nvSpPr>
          <p:cNvPr id="12" name="Text Placeholder 12">
            <a:extLst>
              <a:ext uri="{FF2B5EF4-FFF2-40B4-BE49-F238E27FC236}">
                <a16:creationId xmlns:a16="http://schemas.microsoft.com/office/drawing/2014/main" id="{928026D4-F22E-1042-B5B0-B3DA334F712D}"/>
              </a:ext>
            </a:extLst>
          </p:cNvPr>
          <p:cNvSpPr>
            <a:spLocks noGrp="1"/>
          </p:cNvSpPr>
          <p:nvPr>
            <p:ph type="body" sz="quarter" idx="27"/>
          </p:nvPr>
        </p:nvSpPr>
        <p:spPr>
          <a:xfrm>
            <a:off x="7131138" y="2284414"/>
            <a:ext cx="3514725" cy="2895600"/>
          </a:xfrm>
        </p:spPr>
        <p:txBody>
          <a:bodyPr anchor="ctr">
            <a:normAutofit/>
          </a:bodyPr>
          <a:lstStyle>
            <a:lvl1pPr algn="ctr">
              <a:lnSpc>
                <a:spcPct val="110000"/>
              </a:lnSpc>
              <a:spcBef>
                <a:spcPts val="0"/>
              </a:spcBef>
              <a:defRPr sz="2400">
                <a:solidFill>
                  <a:schemeClr val="bg1"/>
                </a:solidFill>
              </a:defRPr>
            </a:lvl1pPr>
            <a:lvl2pPr algn="ctr">
              <a:defRPr sz="2400"/>
            </a:lvl2pPr>
            <a:lvl3pPr algn="ctr">
              <a:defRPr sz="2400"/>
            </a:lvl3pPr>
            <a:lvl4pPr algn="ctr">
              <a:defRPr sz="2400"/>
            </a:lvl4pPr>
            <a:lvl5pPr algn="ctr">
              <a:defRPr sz="2400"/>
            </a:lvl5pPr>
          </a:lstStyle>
          <a:p>
            <a:pPr lvl="0"/>
            <a:r>
              <a:rPr lang="en-US" dirty="0"/>
              <a:t>Click to edit Master text</a:t>
            </a:r>
          </a:p>
        </p:txBody>
      </p:sp>
    </p:spTree>
    <p:extLst>
      <p:ext uri="{BB962C8B-B14F-4D97-AF65-F5344CB8AC3E}">
        <p14:creationId xmlns:p14="http://schemas.microsoft.com/office/powerpoint/2010/main" val="264899146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ntent layout 1 blue squirc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10CED-E4D0-394A-A994-568E52745BE6}"/>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73C99CE0-A5C2-6848-95E8-26648CBF4A3F}"/>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4" name="Rectangle: Rounded Corners 9">
            <a:extLst>
              <a:ext uri="{FF2B5EF4-FFF2-40B4-BE49-F238E27FC236}">
                <a16:creationId xmlns:a16="http://schemas.microsoft.com/office/drawing/2014/main" id="{4BD7CCFE-9F77-3846-A2E4-19BAED2E3D64}"/>
              </a:ext>
            </a:extLst>
          </p:cNvPr>
          <p:cNvSpPr/>
          <p:nvPr userDrawn="1"/>
        </p:nvSpPr>
        <p:spPr>
          <a:xfrm>
            <a:off x="457200" y="1828800"/>
            <a:ext cx="3895909" cy="3649756"/>
          </a:xfrm>
          <a:prstGeom prst="roundRect">
            <a:avLst/>
          </a:prstGeom>
          <a:gradFill>
            <a:gsLst>
              <a:gs pos="100000">
                <a:srgbClr val="1D4F91"/>
              </a:gs>
              <a:gs pos="0">
                <a:srgbClr val="426D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6">
            <a:extLst>
              <a:ext uri="{FF2B5EF4-FFF2-40B4-BE49-F238E27FC236}">
                <a16:creationId xmlns:a16="http://schemas.microsoft.com/office/drawing/2014/main" id="{BB21120B-0F46-5F45-8C02-9C314564879D}"/>
              </a:ext>
            </a:extLst>
          </p:cNvPr>
          <p:cNvSpPr>
            <a:spLocks noGrp="1"/>
          </p:cNvSpPr>
          <p:nvPr>
            <p:ph type="pic" sz="quarter" idx="23" hasCustomPrompt="1"/>
          </p:nvPr>
        </p:nvSpPr>
        <p:spPr>
          <a:xfrm>
            <a:off x="1335179" y="2510678"/>
            <a:ext cx="2139950" cy="2286000"/>
          </a:xfrm>
        </p:spPr>
        <p:txBody>
          <a:bodyPr anchor="ctr">
            <a:normAutofit/>
          </a:bodyPr>
          <a:lstStyle>
            <a:lvl1pPr algn="ctr">
              <a:defRPr sz="2400" b="1">
                <a:solidFill>
                  <a:srgbClr val="E63888"/>
                </a:solidFill>
              </a:defRPr>
            </a:lvl1pPr>
          </a:lstStyle>
          <a:p>
            <a:r>
              <a:rPr lang="en-US"/>
              <a:t>Insert Image Here</a:t>
            </a:r>
          </a:p>
        </p:txBody>
      </p:sp>
      <p:sp>
        <p:nvSpPr>
          <p:cNvPr id="9" name="Text Placeholder 5">
            <a:extLst>
              <a:ext uri="{FF2B5EF4-FFF2-40B4-BE49-F238E27FC236}">
                <a16:creationId xmlns:a16="http://schemas.microsoft.com/office/drawing/2014/main" id="{3389BDD9-9A84-B047-AC17-8183116E6779}"/>
              </a:ext>
            </a:extLst>
          </p:cNvPr>
          <p:cNvSpPr>
            <a:spLocks noGrp="1"/>
          </p:cNvSpPr>
          <p:nvPr>
            <p:ph type="body" sz="quarter" idx="25"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10" name="Text Placeholder 6">
            <a:extLst>
              <a:ext uri="{FF2B5EF4-FFF2-40B4-BE49-F238E27FC236}">
                <a16:creationId xmlns:a16="http://schemas.microsoft.com/office/drawing/2014/main" id="{86FAE99C-D3BD-E34A-99FF-9DA8637C6A59}"/>
              </a:ext>
            </a:extLst>
          </p:cNvPr>
          <p:cNvSpPr>
            <a:spLocks noGrp="1"/>
          </p:cNvSpPr>
          <p:nvPr>
            <p:ph type="body" sz="quarter" idx="24" hasCustomPrompt="1"/>
          </p:nvPr>
        </p:nvSpPr>
        <p:spPr>
          <a:xfrm>
            <a:off x="4810309" y="2011680"/>
            <a:ext cx="6921316"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spTree>
    <p:extLst>
      <p:ext uri="{BB962C8B-B14F-4D97-AF65-F5344CB8AC3E}">
        <p14:creationId xmlns:p14="http://schemas.microsoft.com/office/powerpoint/2010/main" val="97649422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tent layout 1 raspberry squircle">
    <p:spTree>
      <p:nvGrpSpPr>
        <p:cNvPr id="1" name=""/>
        <p:cNvGrpSpPr/>
        <p:nvPr/>
      </p:nvGrpSpPr>
      <p:grpSpPr>
        <a:xfrm>
          <a:off x="0" y="0"/>
          <a:ext cx="0" cy="0"/>
          <a:chOff x="0" y="0"/>
          <a:chExt cx="0" cy="0"/>
        </a:xfrm>
      </p:grpSpPr>
      <p:sp>
        <p:nvSpPr>
          <p:cNvPr id="8" name="Rectangle: Rounded Corners 9">
            <a:extLst>
              <a:ext uri="{FF2B5EF4-FFF2-40B4-BE49-F238E27FC236}">
                <a16:creationId xmlns:a16="http://schemas.microsoft.com/office/drawing/2014/main" id="{D3FD588E-8962-8F42-B056-16CE30B90E4D}"/>
              </a:ext>
            </a:extLst>
          </p:cNvPr>
          <p:cNvSpPr/>
          <p:nvPr userDrawn="1"/>
        </p:nvSpPr>
        <p:spPr>
          <a:xfrm>
            <a:off x="457200" y="1828799"/>
            <a:ext cx="3895909" cy="3649756"/>
          </a:xfrm>
          <a:prstGeom prst="roundRect">
            <a:avLst/>
          </a:prstGeom>
          <a:gradFill>
            <a:gsLst>
              <a:gs pos="100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010CED-E4D0-394A-A994-568E52745BE6}"/>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73C99CE0-A5C2-6848-95E8-26648CBF4A3F}"/>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5" name="Picture Placeholder 6">
            <a:extLst>
              <a:ext uri="{FF2B5EF4-FFF2-40B4-BE49-F238E27FC236}">
                <a16:creationId xmlns:a16="http://schemas.microsoft.com/office/drawing/2014/main" id="{BB21120B-0F46-5F45-8C02-9C314564879D}"/>
              </a:ext>
            </a:extLst>
          </p:cNvPr>
          <p:cNvSpPr>
            <a:spLocks noGrp="1"/>
          </p:cNvSpPr>
          <p:nvPr>
            <p:ph type="pic" sz="quarter" idx="23" hasCustomPrompt="1"/>
          </p:nvPr>
        </p:nvSpPr>
        <p:spPr>
          <a:xfrm>
            <a:off x="1335179" y="2510678"/>
            <a:ext cx="2139950" cy="2286000"/>
          </a:xfrm>
        </p:spPr>
        <p:txBody>
          <a:bodyPr anchor="ctr">
            <a:normAutofit/>
          </a:bodyPr>
          <a:lstStyle>
            <a:lvl1pPr algn="ctr">
              <a:defRPr sz="2400" b="1">
                <a:solidFill>
                  <a:srgbClr val="E63888"/>
                </a:solidFill>
              </a:defRPr>
            </a:lvl1pPr>
          </a:lstStyle>
          <a:p>
            <a:r>
              <a:rPr lang="en-US"/>
              <a:t>Insert Image Here</a:t>
            </a:r>
          </a:p>
        </p:txBody>
      </p:sp>
      <p:sp>
        <p:nvSpPr>
          <p:cNvPr id="9" name="Text Placeholder 5">
            <a:extLst>
              <a:ext uri="{FF2B5EF4-FFF2-40B4-BE49-F238E27FC236}">
                <a16:creationId xmlns:a16="http://schemas.microsoft.com/office/drawing/2014/main" id="{2E44BB7B-8925-EC46-9D4A-927CA68D64DF}"/>
              </a:ext>
            </a:extLst>
          </p:cNvPr>
          <p:cNvSpPr>
            <a:spLocks noGrp="1"/>
          </p:cNvSpPr>
          <p:nvPr>
            <p:ph type="body" sz="quarter" idx="25"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10" name="Text Placeholder 6">
            <a:extLst>
              <a:ext uri="{FF2B5EF4-FFF2-40B4-BE49-F238E27FC236}">
                <a16:creationId xmlns:a16="http://schemas.microsoft.com/office/drawing/2014/main" id="{1180601B-DC9C-9A42-9C7C-0A6BAD416B20}"/>
              </a:ext>
            </a:extLst>
          </p:cNvPr>
          <p:cNvSpPr>
            <a:spLocks noGrp="1"/>
          </p:cNvSpPr>
          <p:nvPr>
            <p:ph type="body" sz="quarter" idx="24" hasCustomPrompt="1"/>
          </p:nvPr>
        </p:nvSpPr>
        <p:spPr>
          <a:xfrm>
            <a:off x="4810309" y="2011680"/>
            <a:ext cx="6921316"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spTree>
    <p:extLst>
      <p:ext uri="{BB962C8B-B14F-4D97-AF65-F5344CB8AC3E}">
        <p14:creationId xmlns:p14="http://schemas.microsoft.com/office/powerpoint/2010/main" val="154217352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ent layout 1 pink squircle">
    <p:spTree>
      <p:nvGrpSpPr>
        <p:cNvPr id="1" name=""/>
        <p:cNvGrpSpPr/>
        <p:nvPr/>
      </p:nvGrpSpPr>
      <p:grpSpPr>
        <a:xfrm>
          <a:off x="0" y="0"/>
          <a:ext cx="0" cy="0"/>
          <a:chOff x="0" y="0"/>
          <a:chExt cx="0" cy="0"/>
        </a:xfrm>
      </p:grpSpPr>
      <p:sp>
        <p:nvSpPr>
          <p:cNvPr id="8" name="Rectangle: Rounded Corners 9">
            <a:extLst>
              <a:ext uri="{FF2B5EF4-FFF2-40B4-BE49-F238E27FC236}">
                <a16:creationId xmlns:a16="http://schemas.microsoft.com/office/drawing/2014/main" id="{D3FD588E-8962-8F42-B056-16CE30B90E4D}"/>
              </a:ext>
            </a:extLst>
          </p:cNvPr>
          <p:cNvSpPr/>
          <p:nvPr userDrawn="1"/>
        </p:nvSpPr>
        <p:spPr>
          <a:xfrm>
            <a:off x="457200" y="1828799"/>
            <a:ext cx="3895909" cy="3649756"/>
          </a:xfrm>
          <a:prstGeom prst="roundRect">
            <a:avLst/>
          </a:prstGeom>
          <a:gradFill>
            <a:gsLst>
              <a:gs pos="100000">
                <a:srgbClr val="B01685"/>
              </a:gs>
              <a:gs pos="0">
                <a:srgbClr val="E63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010CED-E4D0-394A-A994-568E52745BE6}"/>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73C99CE0-A5C2-6848-95E8-26648CBF4A3F}"/>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5" name="Picture Placeholder 6">
            <a:extLst>
              <a:ext uri="{FF2B5EF4-FFF2-40B4-BE49-F238E27FC236}">
                <a16:creationId xmlns:a16="http://schemas.microsoft.com/office/drawing/2014/main" id="{BB21120B-0F46-5F45-8C02-9C314564879D}"/>
              </a:ext>
            </a:extLst>
          </p:cNvPr>
          <p:cNvSpPr>
            <a:spLocks noGrp="1"/>
          </p:cNvSpPr>
          <p:nvPr>
            <p:ph type="pic" sz="quarter" idx="23" hasCustomPrompt="1"/>
          </p:nvPr>
        </p:nvSpPr>
        <p:spPr>
          <a:xfrm>
            <a:off x="1335179" y="2510678"/>
            <a:ext cx="2139950" cy="2286000"/>
          </a:xfrm>
        </p:spPr>
        <p:txBody>
          <a:bodyPr anchor="ctr">
            <a:normAutofit/>
          </a:bodyPr>
          <a:lstStyle>
            <a:lvl1pPr algn="ctr">
              <a:defRPr sz="2400" b="1">
                <a:solidFill>
                  <a:schemeClr val="bg1"/>
                </a:solidFill>
              </a:defRPr>
            </a:lvl1pPr>
          </a:lstStyle>
          <a:p>
            <a:r>
              <a:rPr lang="en-US"/>
              <a:t>Insert Image Here</a:t>
            </a:r>
          </a:p>
        </p:txBody>
      </p:sp>
      <p:sp>
        <p:nvSpPr>
          <p:cNvPr id="7" name="Text Placeholder 6">
            <a:extLst>
              <a:ext uri="{FF2B5EF4-FFF2-40B4-BE49-F238E27FC236}">
                <a16:creationId xmlns:a16="http://schemas.microsoft.com/office/drawing/2014/main" id="{101900D9-F41A-DE4E-99AE-0C4260BF5396}"/>
              </a:ext>
            </a:extLst>
          </p:cNvPr>
          <p:cNvSpPr>
            <a:spLocks noGrp="1"/>
          </p:cNvSpPr>
          <p:nvPr>
            <p:ph type="body" sz="quarter" idx="24" hasCustomPrompt="1"/>
          </p:nvPr>
        </p:nvSpPr>
        <p:spPr>
          <a:xfrm>
            <a:off x="4810309" y="2011680"/>
            <a:ext cx="6921316"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sp>
        <p:nvSpPr>
          <p:cNvPr id="9" name="Text Placeholder 5">
            <a:extLst>
              <a:ext uri="{FF2B5EF4-FFF2-40B4-BE49-F238E27FC236}">
                <a16:creationId xmlns:a16="http://schemas.microsoft.com/office/drawing/2014/main" id="{01F6ADC4-B59D-8042-B3AE-00DA26EB6539}"/>
              </a:ext>
            </a:extLst>
          </p:cNvPr>
          <p:cNvSpPr>
            <a:spLocks noGrp="1"/>
          </p:cNvSpPr>
          <p:nvPr>
            <p:ph type="body" sz="quarter" idx="25"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153559179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ent layout 4 blue squirc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10CED-E4D0-394A-A994-568E52745BE6}"/>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73C99CE0-A5C2-6848-95E8-26648CBF4A3F}"/>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8" name="Rectangle: Rounded Corners 9">
            <a:extLst>
              <a:ext uri="{FF2B5EF4-FFF2-40B4-BE49-F238E27FC236}">
                <a16:creationId xmlns:a16="http://schemas.microsoft.com/office/drawing/2014/main" id="{548C103C-88C9-5D4F-86DC-78C608FA6D05}"/>
              </a:ext>
            </a:extLst>
          </p:cNvPr>
          <p:cNvSpPr/>
          <p:nvPr userDrawn="1"/>
        </p:nvSpPr>
        <p:spPr>
          <a:xfrm>
            <a:off x="457200" y="1920240"/>
            <a:ext cx="1934873" cy="1812623"/>
          </a:xfrm>
          <a:prstGeom prst="roundRect">
            <a:avLst/>
          </a:prstGeom>
          <a:gradFill>
            <a:gsLst>
              <a:gs pos="99000">
                <a:srgbClr val="1D4F91"/>
              </a:gs>
              <a:gs pos="0">
                <a:srgbClr val="426D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5">
            <a:extLst>
              <a:ext uri="{FF2B5EF4-FFF2-40B4-BE49-F238E27FC236}">
                <a16:creationId xmlns:a16="http://schemas.microsoft.com/office/drawing/2014/main" id="{9136F914-035E-324F-8043-0ED88BD468A7}"/>
              </a:ext>
            </a:extLst>
          </p:cNvPr>
          <p:cNvSpPr>
            <a:spLocks noGrp="1"/>
          </p:cNvSpPr>
          <p:nvPr>
            <p:ph type="pic" sz="quarter" idx="26" hasCustomPrompt="1"/>
          </p:nvPr>
        </p:nvSpPr>
        <p:spPr>
          <a:xfrm>
            <a:off x="1009010" y="2357684"/>
            <a:ext cx="831252" cy="937734"/>
          </a:xfrm>
        </p:spPr>
        <p:txBody>
          <a:bodyPr anchor="ctr"/>
          <a:lstStyle>
            <a:lvl1pPr algn="ctr">
              <a:defRPr sz="1400" b="1">
                <a:solidFill>
                  <a:srgbClr val="E63888"/>
                </a:solidFill>
              </a:defRPr>
            </a:lvl1pPr>
          </a:lstStyle>
          <a:p>
            <a:r>
              <a:rPr lang="en-US"/>
              <a:t>Insert image here</a:t>
            </a:r>
          </a:p>
        </p:txBody>
      </p:sp>
      <p:sp>
        <p:nvSpPr>
          <p:cNvPr id="10" name="Rectangle: Rounded Corners 11">
            <a:extLst>
              <a:ext uri="{FF2B5EF4-FFF2-40B4-BE49-F238E27FC236}">
                <a16:creationId xmlns:a16="http://schemas.microsoft.com/office/drawing/2014/main" id="{410E825B-B2FD-CD4D-B2CB-AE0780B3A625}"/>
              </a:ext>
            </a:extLst>
          </p:cNvPr>
          <p:cNvSpPr/>
          <p:nvPr userDrawn="1"/>
        </p:nvSpPr>
        <p:spPr>
          <a:xfrm>
            <a:off x="2468880" y="3815235"/>
            <a:ext cx="1934873" cy="1812623"/>
          </a:xfrm>
          <a:prstGeom prst="roundRect">
            <a:avLst/>
          </a:prstGeom>
          <a:gradFill>
            <a:gsLst>
              <a:gs pos="100000">
                <a:srgbClr val="1D4F91"/>
              </a:gs>
              <a:gs pos="0">
                <a:srgbClr val="426D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6">
            <a:extLst>
              <a:ext uri="{FF2B5EF4-FFF2-40B4-BE49-F238E27FC236}">
                <a16:creationId xmlns:a16="http://schemas.microsoft.com/office/drawing/2014/main" id="{C43920C1-EE84-3F4E-883C-ADFFB46D3230}"/>
              </a:ext>
            </a:extLst>
          </p:cNvPr>
          <p:cNvSpPr/>
          <p:nvPr userDrawn="1"/>
        </p:nvSpPr>
        <p:spPr>
          <a:xfrm>
            <a:off x="2468880" y="1920240"/>
            <a:ext cx="1934873" cy="1812623"/>
          </a:xfrm>
          <a:prstGeom prst="roundRect">
            <a:avLst/>
          </a:prstGeom>
          <a:gradFill>
            <a:gsLst>
              <a:gs pos="100000">
                <a:srgbClr val="1D4F91"/>
              </a:gs>
              <a:gs pos="0">
                <a:srgbClr val="426D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7">
            <a:extLst>
              <a:ext uri="{FF2B5EF4-FFF2-40B4-BE49-F238E27FC236}">
                <a16:creationId xmlns:a16="http://schemas.microsoft.com/office/drawing/2014/main" id="{4C119BB1-E22F-3241-BD7C-0156F88EB7BB}"/>
              </a:ext>
            </a:extLst>
          </p:cNvPr>
          <p:cNvSpPr/>
          <p:nvPr userDrawn="1"/>
        </p:nvSpPr>
        <p:spPr>
          <a:xfrm>
            <a:off x="457200" y="3815235"/>
            <a:ext cx="1934873" cy="1812623"/>
          </a:xfrm>
          <a:prstGeom prst="roundRect">
            <a:avLst/>
          </a:prstGeom>
          <a:gradFill>
            <a:gsLst>
              <a:gs pos="99000">
                <a:srgbClr val="1D4F91"/>
              </a:gs>
              <a:gs pos="0">
                <a:srgbClr val="426D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5">
            <a:extLst>
              <a:ext uri="{FF2B5EF4-FFF2-40B4-BE49-F238E27FC236}">
                <a16:creationId xmlns:a16="http://schemas.microsoft.com/office/drawing/2014/main" id="{424D8AD9-AA3B-B440-895B-40A77F8F6F70}"/>
              </a:ext>
            </a:extLst>
          </p:cNvPr>
          <p:cNvSpPr>
            <a:spLocks noGrp="1"/>
          </p:cNvSpPr>
          <p:nvPr>
            <p:ph type="pic" sz="quarter" idx="27" hasCustomPrompt="1"/>
          </p:nvPr>
        </p:nvSpPr>
        <p:spPr>
          <a:xfrm>
            <a:off x="3024824" y="2357684"/>
            <a:ext cx="831252" cy="937734"/>
          </a:xfrm>
        </p:spPr>
        <p:txBody>
          <a:bodyPr anchor="ctr"/>
          <a:lstStyle>
            <a:lvl1pPr algn="ctr">
              <a:defRPr sz="1400" b="1">
                <a:solidFill>
                  <a:srgbClr val="E63888"/>
                </a:solidFill>
              </a:defRPr>
            </a:lvl1pPr>
          </a:lstStyle>
          <a:p>
            <a:r>
              <a:rPr lang="en-US"/>
              <a:t>Insert image here</a:t>
            </a:r>
          </a:p>
        </p:txBody>
      </p:sp>
      <p:sp>
        <p:nvSpPr>
          <p:cNvPr id="14" name="Picture Placeholder 5">
            <a:extLst>
              <a:ext uri="{FF2B5EF4-FFF2-40B4-BE49-F238E27FC236}">
                <a16:creationId xmlns:a16="http://schemas.microsoft.com/office/drawing/2014/main" id="{855FCD19-4857-CB43-8B3D-00CB7EB73838}"/>
              </a:ext>
            </a:extLst>
          </p:cNvPr>
          <p:cNvSpPr>
            <a:spLocks noGrp="1"/>
          </p:cNvSpPr>
          <p:nvPr>
            <p:ph type="pic" sz="quarter" idx="28" hasCustomPrompt="1"/>
          </p:nvPr>
        </p:nvSpPr>
        <p:spPr>
          <a:xfrm>
            <a:off x="1009010" y="4252679"/>
            <a:ext cx="831252" cy="937734"/>
          </a:xfrm>
        </p:spPr>
        <p:txBody>
          <a:bodyPr anchor="ctr"/>
          <a:lstStyle>
            <a:lvl1pPr algn="ctr">
              <a:defRPr sz="1400" b="1">
                <a:solidFill>
                  <a:srgbClr val="E63888"/>
                </a:solidFill>
              </a:defRPr>
            </a:lvl1pPr>
          </a:lstStyle>
          <a:p>
            <a:r>
              <a:rPr lang="en-US"/>
              <a:t>Insert image here</a:t>
            </a:r>
          </a:p>
        </p:txBody>
      </p:sp>
      <p:sp>
        <p:nvSpPr>
          <p:cNvPr id="15" name="Picture Placeholder 5">
            <a:extLst>
              <a:ext uri="{FF2B5EF4-FFF2-40B4-BE49-F238E27FC236}">
                <a16:creationId xmlns:a16="http://schemas.microsoft.com/office/drawing/2014/main" id="{FD8349F1-E526-6148-9B70-7C0F5642DF16}"/>
              </a:ext>
            </a:extLst>
          </p:cNvPr>
          <p:cNvSpPr>
            <a:spLocks noGrp="1"/>
          </p:cNvSpPr>
          <p:nvPr>
            <p:ph type="pic" sz="quarter" idx="29" hasCustomPrompt="1"/>
          </p:nvPr>
        </p:nvSpPr>
        <p:spPr>
          <a:xfrm>
            <a:off x="3025321" y="4252679"/>
            <a:ext cx="831252" cy="937734"/>
          </a:xfrm>
        </p:spPr>
        <p:txBody>
          <a:bodyPr anchor="ctr"/>
          <a:lstStyle>
            <a:lvl1pPr algn="ctr">
              <a:defRPr sz="1400" b="1">
                <a:solidFill>
                  <a:srgbClr val="E63888"/>
                </a:solidFill>
              </a:defRPr>
            </a:lvl1pPr>
          </a:lstStyle>
          <a:p>
            <a:r>
              <a:rPr lang="en-US"/>
              <a:t>Insert image here</a:t>
            </a:r>
          </a:p>
        </p:txBody>
      </p:sp>
      <p:sp>
        <p:nvSpPr>
          <p:cNvPr id="16" name="Text Placeholder 5">
            <a:extLst>
              <a:ext uri="{FF2B5EF4-FFF2-40B4-BE49-F238E27FC236}">
                <a16:creationId xmlns:a16="http://schemas.microsoft.com/office/drawing/2014/main" id="{DF6101F7-FE2C-D44F-85A0-F63179FEA0C7}"/>
              </a:ext>
            </a:extLst>
          </p:cNvPr>
          <p:cNvSpPr>
            <a:spLocks noGrp="1"/>
          </p:cNvSpPr>
          <p:nvPr>
            <p:ph type="body" sz="quarter" idx="30"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17" name="Text Placeholder 6">
            <a:extLst>
              <a:ext uri="{FF2B5EF4-FFF2-40B4-BE49-F238E27FC236}">
                <a16:creationId xmlns:a16="http://schemas.microsoft.com/office/drawing/2014/main" id="{447CEC38-3ADD-F349-BED5-37BB3D118985}"/>
              </a:ext>
            </a:extLst>
          </p:cNvPr>
          <p:cNvSpPr>
            <a:spLocks noGrp="1"/>
          </p:cNvSpPr>
          <p:nvPr>
            <p:ph type="body" sz="quarter" idx="24" hasCustomPrompt="1"/>
          </p:nvPr>
        </p:nvSpPr>
        <p:spPr>
          <a:xfrm>
            <a:off x="4810309" y="2011680"/>
            <a:ext cx="6921316"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spTree>
    <p:extLst>
      <p:ext uri="{BB962C8B-B14F-4D97-AF65-F5344CB8AC3E}">
        <p14:creationId xmlns:p14="http://schemas.microsoft.com/office/powerpoint/2010/main" val="409586729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tent layout 4 raspberry squirc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10CED-E4D0-394A-A994-568E52745BE6}"/>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73C99CE0-A5C2-6848-95E8-26648CBF4A3F}"/>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8" name="Rectangle: Rounded Corners 9">
            <a:extLst>
              <a:ext uri="{FF2B5EF4-FFF2-40B4-BE49-F238E27FC236}">
                <a16:creationId xmlns:a16="http://schemas.microsoft.com/office/drawing/2014/main" id="{548C103C-88C9-5D4F-86DC-78C608FA6D05}"/>
              </a:ext>
            </a:extLst>
          </p:cNvPr>
          <p:cNvSpPr/>
          <p:nvPr userDrawn="1"/>
        </p:nvSpPr>
        <p:spPr>
          <a:xfrm>
            <a:off x="457200" y="1920240"/>
            <a:ext cx="1934873" cy="1812623"/>
          </a:xfrm>
          <a:prstGeom prst="roundRect">
            <a:avLst/>
          </a:prstGeom>
          <a:gradFill>
            <a:gsLst>
              <a:gs pos="99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5">
            <a:extLst>
              <a:ext uri="{FF2B5EF4-FFF2-40B4-BE49-F238E27FC236}">
                <a16:creationId xmlns:a16="http://schemas.microsoft.com/office/drawing/2014/main" id="{9136F914-035E-324F-8043-0ED88BD468A7}"/>
              </a:ext>
            </a:extLst>
          </p:cNvPr>
          <p:cNvSpPr>
            <a:spLocks noGrp="1"/>
          </p:cNvSpPr>
          <p:nvPr>
            <p:ph type="pic" sz="quarter" idx="26" hasCustomPrompt="1"/>
          </p:nvPr>
        </p:nvSpPr>
        <p:spPr>
          <a:xfrm>
            <a:off x="1009010" y="2357684"/>
            <a:ext cx="831252" cy="937734"/>
          </a:xfrm>
        </p:spPr>
        <p:txBody>
          <a:bodyPr anchor="ctr"/>
          <a:lstStyle>
            <a:lvl1pPr algn="ctr">
              <a:defRPr sz="1400" b="1">
                <a:solidFill>
                  <a:srgbClr val="E63888"/>
                </a:solidFill>
              </a:defRPr>
            </a:lvl1pPr>
          </a:lstStyle>
          <a:p>
            <a:r>
              <a:rPr lang="en-US"/>
              <a:t>Insert image here</a:t>
            </a:r>
          </a:p>
        </p:txBody>
      </p:sp>
      <p:sp>
        <p:nvSpPr>
          <p:cNvPr id="10" name="Rectangle: Rounded Corners 11">
            <a:extLst>
              <a:ext uri="{FF2B5EF4-FFF2-40B4-BE49-F238E27FC236}">
                <a16:creationId xmlns:a16="http://schemas.microsoft.com/office/drawing/2014/main" id="{410E825B-B2FD-CD4D-B2CB-AE0780B3A625}"/>
              </a:ext>
            </a:extLst>
          </p:cNvPr>
          <p:cNvSpPr/>
          <p:nvPr userDrawn="1"/>
        </p:nvSpPr>
        <p:spPr>
          <a:xfrm>
            <a:off x="2468880" y="3815235"/>
            <a:ext cx="1934873" cy="1812623"/>
          </a:xfrm>
          <a:prstGeom prst="roundRect">
            <a:avLst/>
          </a:prstGeom>
          <a:gradFill>
            <a:gsLst>
              <a:gs pos="100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6">
            <a:extLst>
              <a:ext uri="{FF2B5EF4-FFF2-40B4-BE49-F238E27FC236}">
                <a16:creationId xmlns:a16="http://schemas.microsoft.com/office/drawing/2014/main" id="{C43920C1-EE84-3F4E-883C-ADFFB46D3230}"/>
              </a:ext>
            </a:extLst>
          </p:cNvPr>
          <p:cNvSpPr/>
          <p:nvPr userDrawn="1"/>
        </p:nvSpPr>
        <p:spPr>
          <a:xfrm>
            <a:off x="2468880" y="1920240"/>
            <a:ext cx="1934873" cy="1812623"/>
          </a:xfrm>
          <a:prstGeom prst="roundRect">
            <a:avLst/>
          </a:prstGeom>
          <a:gradFill>
            <a:gsLst>
              <a:gs pos="100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7">
            <a:extLst>
              <a:ext uri="{FF2B5EF4-FFF2-40B4-BE49-F238E27FC236}">
                <a16:creationId xmlns:a16="http://schemas.microsoft.com/office/drawing/2014/main" id="{4C119BB1-E22F-3241-BD7C-0156F88EB7BB}"/>
              </a:ext>
            </a:extLst>
          </p:cNvPr>
          <p:cNvSpPr/>
          <p:nvPr userDrawn="1"/>
        </p:nvSpPr>
        <p:spPr>
          <a:xfrm>
            <a:off x="457200" y="3815235"/>
            <a:ext cx="1934873" cy="1812623"/>
          </a:xfrm>
          <a:prstGeom prst="roundRect">
            <a:avLst/>
          </a:prstGeom>
          <a:gradFill>
            <a:gsLst>
              <a:gs pos="98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5">
            <a:extLst>
              <a:ext uri="{FF2B5EF4-FFF2-40B4-BE49-F238E27FC236}">
                <a16:creationId xmlns:a16="http://schemas.microsoft.com/office/drawing/2014/main" id="{424D8AD9-AA3B-B440-895B-40A77F8F6F70}"/>
              </a:ext>
            </a:extLst>
          </p:cNvPr>
          <p:cNvSpPr>
            <a:spLocks noGrp="1"/>
          </p:cNvSpPr>
          <p:nvPr>
            <p:ph type="pic" sz="quarter" idx="27" hasCustomPrompt="1"/>
          </p:nvPr>
        </p:nvSpPr>
        <p:spPr>
          <a:xfrm>
            <a:off x="3024824" y="2357684"/>
            <a:ext cx="831252" cy="937734"/>
          </a:xfrm>
        </p:spPr>
        <p:txBody>
          <a:bodyPr anchor="ctr"/>
          <a:lstStyle>
            <a:lvl1pPr algn="ctr">
              <a:defRPr sz="1400" b="1">
                <a:solidFill>
                  <a:srgbClr val="E63888"/>
                </a:solidFill>
              </a:defRPr>
            </a:lvl1pPr>
          </a:lstStyle>
          <a:p>
            <a:r>
              <a:rPr lang="en-US"/>
              <a:t>Insert image here</a:t>
            </a:r>
          </a:p>
        </p:txBody>
      </p:sp>
      <p:sp>
        <p:nvSpPr>
          <p:cNvPr id="14" name="Picture Placeholder 5">
            <a:extLst>
              <a:ext uri="{FF2B5EF4-FFF2-40B4-BE49-F238E27FC236}">
                <a16:creationId xmlns:a16="http://schemas.microsoft.com/office/drawing/2014/main" id="{855FCD19-4857-CB43-8B3D-00CB7EB73838}"/>
              </a:ext>
            </a:extLst>
          </p:cNvPr>
          <p:cNvSpPr>
            <a:spLocks noGrp="1"/>
          </p:cNvSpPr>
          <p:nvPr>
            <p:ph type="pic" sz="quarter" idx="28" hasCustomPrompt="1"/>
          </p:nvPr>
        </p:nvSpPr>
        <p:spPr>
          <a:xfrm>
            <a:off x="1009010" y="4252679"/>
            <a:ext cx="831252" cy="937734"/>
          </a:xfrm>
        </p:spPr>
        <p:txBody>
          <a:bodyPr anchor="ctr"/>
          <a:lstStyle>
            <a:lvl1pPr algn="ctr">
              <a:defRPr sz="1400" b="1">
                <a:solidFill>
                  <a:srgbClr val="E63888"/>
                </a:solidFill>
              </a:defRPr>
            </a:lvl1pPr>
          </a:lstStyle>
          <a:p>
            <a:r>
              <a:rPr lang="en-US"/>
              <a:t>Insert image here</a:t>
            </a:r>
          </a:p>
        </p:txBody>
      </p:sp>
      <p:sp>
        <p:nvSpPr>
          <p:cNvPr id="15" name="Picture Placeholder 5">
            <a:extLst>
              <a:ext uri="{FF2B5EF4-FFF2-40B4-BE49-F238E27FC236}">
                <a16:creationId xmlns:a16="http://schemas.microsoft.com/office/drawing/2014/main" id="{FD8349F1-E526-6148-9B70-7C0F5642DF16}"/>
              </a:ext>
            </a:extLst>
          </p:cNvPr>
          <p:cNvSpPr>
            <a:spLocks noGrp="1"/>
          </p:cNvSpPr>
          <p:nvPr>
            <p:ph type="pic" sz="quarter" idx="29" hasCustomPrompt="1"/>
          </p:nvPr>
        </p:nvSpPr>
        <p:spPr>
          <a:xfrm>
            <a:off x="3025321" y="4252679"/>
            <a:ext cx="831252" cy="937734"/>
          </a:xfrm>
        </p:spPr>
        <p:txBody>
          <a:bodyPr anchor="ctr"/>
          <a:lstStyle>
            <a:lvl1pPr algn="ctr">
              <a:defRPr sz="1400" b="1">
                <a:solidFill>
                  <a:srgbClr val="E63888"/>
                </a:solidFill>
              </a:defRPr>
            </a:lvl1pPr>
          </a:lstStyle>
          <a:p>
            <a:r>
              <a:rPr lang="en-US"/>
              <a:t>Insert image here</a:t>
            </a:r>
          </a:p>
        </p:txBody>
      </p:sp>
      <p:sp>
        <p:nvSpPr>
          <p:cNvPr id="16" name="Text Placeholder 5">
            <a:extLst>
              <a:ext uri="{FF2B5EF4-FFF2-40B4-BE49-F238E27FC236}">
                <a16:creationId xmlns:a16="http://schemas.microsoft.com/office/drawing/2014/main" id="{DF6101F7-FE2C-D44F-85A0-F63179FEA0C7}"/>
              </a:ext>
            </a:extLst>
          </p:cNvPr>
          <p:cNvSpPr>
            <a:spLocks noGrp="1"/>
          </p:cNvSpPr>
          <p:nvPr>
            <p:ph type="body" sz="quarter" idx="30"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17" name="Text Placeholder 6">
            <a:extLst>
              <a:ext uri="{FF2B5EF4-FFF2-40B4-BE49-F238E27FC236}">
                <a16:creationId xmlns:a16="http://schemas.microsoft.com/office/drawing/2014/main" id="{DDEAE582-691B-E447-BD06-E9A3DE0F16D6}"/>
              </a:ext>
            </a:extLst>
          </p:cNvPr>
          <p:cNvSpPr>
            <a:spLocks noGrp="1"/>
          </p:cNvSpPr>
          <p:nvPr>
            <p:ph type="body" sz="quarter" idx="24" hasCustomPrompt="1"/>
          </p:nvPr>
        </p:nvSpPr>
        <p:spPr>
          <a:xfrm>
            <a:off x="4810309" y="2011680"/>
            <a:ext cx="6921316"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spTree>
    <p:extLst>
      <p:ext uri="{BB962C8B-B14F-4D97-AF65-F5344CB8AC3E}">
        <p14:creationId xmlns:p14="http://schemas.microsoft.com/office/powerpoint/2010/main" val="404746314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tent layout 4 pink squirc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10CED-E4D0-394A-A994-568E52745BE6}"/>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73C99CE0-A5C2-6848-95E8-26648CBF4A3F}"/>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8" name="Rectangle: Rounded Corners 9">
            <a:extLst>
              <a:ext uri="{FF2B5EF4-FFF2-40B4-BE49-F238E27FC236}">
                <a16:creationId xmlns:a16="http://schemas.microsoft.com/office/drawing/2014/main" id="{548C103C-88C9-5D4F-86DC-78C608FA6D05}"/>
              </a:ext>
            </a:extLst>
          </p:cNvPr>
          <p:cNvSpPr/>
          <p:nvPr userDrawn="1"/>
        </p:nvSpPr>
        <p:spPr>
          <a:xfrm>
            <a:off x="457200" y="1920240"/>
            <a:ext cx="1934873" cy="1812623"/>
          </a:xfrm>
          <a:prstGeom prst="roundRect">
            <a:avLst/>
          </a:prstGeom>
          <a:gradFill>
            <a:gsLst>
              <a:gs pos="99000">
                <a:srgbClr val="B01685"/>
              </a:gs>
              <a:gs pos="0">
                <a:srgbClr val="E63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5">
            <a:extLst>
              <a:ext uri="{FF2B5EF4-FFF2-40B4-BE49-F238E27FC236}">
                <a16:creationId xmlns:a16="http://schemas.microsoft.com/office/drawing/2014/main" id="{9136F914-035E-324F-8043-0ED88BD468A7}"/>
              </a:ext>
            </a:extLst>
          </p:cNvPr>
          <p:cNvSpPr>
            <a:spLocks noGrp="1"/>
          </p:cNvSpPr>
          <p:nvPr>
            <p:ph type="pic" sz="quarter" idx="26" hasCustomPrompt="1"/>
          </p:nvPr>
        </p:nvSpPr>
        <p:spPr>
          <a:xfrm>
            <a:off x="1009010" y="2357684"/>
            <a:ext cx="831252" cy="937734"/>
          </a:xfrm>
        </p:spPr>
        <p:txBody>
          <a:bodyPr anchor="ctr"/>
          <a:lstStyle>
            <a:lvl1pPr algn="ctr">
              <a:defRPr sz="1400" b="1">
                <a:solidFill>
                  <a:schemeClr val="bg1"/>
                </a:solidFill>
              </a:defRPr>
            </a:lvl1pPr>
          </a:lstStyle>
          <a:p>
            <a:r>
              <a:rPr lang="en-US"/>
              <a:t>Insert image here</a:t>
            </a:r>
          </a:p>
        </p:txBody>
      </p:sp>
      <p:sp>
        <p:nvSpPr>
          <p:cNvPr id="10" name="Rectangle: Rounded Corners 11">
            <a:extLst>
              <a:ext uri="{FF2B5EF4-FFF2-40B4-BE49-F238E27FC236}">
                <a16:creationId xmlns:a16="http://schemas.microsoft.com/office/drawing/2014/main" id="{410E825B-B2FD-CD4D-B2CB-AE0780B3A625}"/>
              </a:ext>
            </a:extLst>
          </p:cNvPr>
          <p:cNvSpPr/>
          <p:nvPr userDrawn="1"/>
        </p:nvSpPr>
        <p:spPr>
          <a:xfrm>
            <a:off x="2468880" y="3815235"/>
            <a:ext cx="1934873" cy="1812623"/>
          </a:xfrm>
          <a:prstGeom prst="roundRect">
            <a:avLst/>
          </a:prstGeom>
          <a:gradFill>
            <a:gsLst>
              <a:gs pos="100000">
                <a:srgbClr val="B01685"/>
              </a:gs>
              <a:gs pos="0">
                <a:srgbClr val="E63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6">
            <a:extLst>
              <a:ext uri="{FF2B5EF4-FFF2-40B4-BE49-F238E27FC236}">
                <a16:creationId xmlns:a16="http://schemas.microsoft.com/office/drawing/2014/main" id="{C43920C1-EE84-3F4E-883C-ADFFB46D3230}"/>
              </a:ext>
            </a:extLst>
          </p:cNvPr>
          <p:cNvSpPr/>
          <p:nvPr userDrawn="1"/>
        </p:nvSpPr>
        <p:spPr>
          <a:xfrm>
            <a:off x="2468880" y="1920240"/>
            <a:ext cx="1934873" cy="1812623"/>
          </a:xfrm>
          <a:prstGeom prst="roundRect">
            <a:avLst/>
          </a:prstGeom>
          <a:gradFill>
            <a:gsLst>
              <a:gs pos="100000">
                <a:srgbClr val="B01685"/>
              </a:gs>
              <a:gs pos="0">
                <a:srgbClr val="E63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7">
            <a:extLst>
              <a:ext uri="{FF2B5EF4-FFF2-40B4-BE49-F238E27FC236}">
                <a16:creationId xmlns:a16="http://schemas.microsoft.com/office/drawing/2014/main" id="{4C119BB1-E22F-3241-BD7C-0156F88EB7BB}"/>
              </a:ext>
            </a:extLst>
          </p:cNvPr>
          <p:cNvSpPr/>
          <p:nvPr userDrawn="1"/>
        </p:nvSpPr>
        <p:spPr>
          <a:xfrm>
            <a:off x="457200" y="3815235"/>
            <a:ext cx="1934873" cy="1812623"/>
          </a:xfrm>
          <a:prstGeom prst="roundRect">
            <a:avLst/>
          </a:prstGeom>
          <a:gradFill>
            <a:gsLst>
              <a:gs pos="99000">
                <a:srgbClr val="B01685"/>
              </a:gs>
              <a:gs pos="0">
                <a:srgbClr val="E63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5">
            <a:extLst>
              <a:ext uri="{FF2B5EF4-FFF2-40B4-BE49-F238E27FC236}">
                <a16:creationId xmlns:a16="http://schemas.microsoft.com/office/drawing/2014/main" id="{424D8AD9-AA3B-B440-895B-40A77F8F6F70}"/>
              </a:ext>
            </a:extLst>
          </p:cNvPr>
          <p:cNvSpPr>
            <a:spLocks noGrp="1"/>
          </p:cNvSpPr>
          <p:nvPr>
            <p:ph type="pic" sz="quarter" idx="27" hasCustomPrompt="1"/>
          </p:nvPr>
        </p:nvSpPr>
        <p:spPr>
          <a:xfrm>
            <a:off x="3024824" y="2357684"/>
            <a:ext cx="831252" cy="937734"/>
          </a:xfrm>
        </p:spPr>
        <p:txBody>
          <a:bodyPr anchor="ctr"/>
          <a:lstStyle>
            <a:lvl1pPr algn="ctr">
              <a:defRPr sz="1400" b="1">
                <a:solidFill>
                  <a:schemeClr val="bg1"/>
                </a:solidFill>
              </a:defRPr>
            </a:lvl1pPr>
          </a:lstStyle>
          <a:p>
            <a:r>
              <a:rPr lang="en-US"/>
              <a:t>Insert image here</a:t>
            </a:r>
          </a:p>
        </p:txBody>
      </p:sp>
      <p:sp>
        <p:nvSpPr>
          <p:cNvPr id="14" name="Picture Placeholder 5">
            <a:extLst>
              <a:ext uri="{FF2B5EF4-FFF2-40B4-BE49-F238E27FC236}">
                <a16:creationId xmlns:a16="http://schemas.microsoft.com/office/drawing/2014/main" id="{855FCD19-4857-CB43-8B3D-00CB7EB73838}"/>
              </a:ext>
            </a:extLst>
          </p:cNvPr>
          <p:cNvSpPr>
            <a:spLocks noGrp="1"/>
          </p:cNvSpPr>
          <p:nvPr>
            <p:ph type="pic" sz="quarter" idx="28" hasCustomPrompt="1"/>
          </p:nvPr>
        </p:nvSpPr>
        <p:spPr>
          <a:xfrm>
            <a:off x="1009010" y="4252679"/>
            <a:ext cx="831252" cy="937734"/>
          </a:xfrm>
        </p:spPr>
        <p:txBody>
          <a:bodyPr anchor="ctr"/>
          <a:lstStyle>
            <a:lvl1pPr algn="ctr">
              <a:defRPr sz="1400" b="1">
                <a:solidFill>
                  <a:schemeClr val="bg1"/>
                </a:solidFill>
              </a:defRPr>
            </a:lvl1pPr>
          </a:lstStyle>
          <a:p>
            <a:r>
              <a:rPr lang="en-US"/>
              <a:t>Insert image here</a:t>
            </a:r>
          </a:p>
        </p:txBody>
      </p:sp>
      <p:sp>
        <p:nvSpPr>
          <p:cNvPr id="15" name="Picture Placeholder 5">
            <a:extLst>
              <a:ext uri="{FF2B5EF4-FFF2-40B4-BE49-F238E27FC236}">
                <a16:creationId xmlns:a16="http://schemas.microsoft.com/office/drawing/2014/main" id="{FD8349F1-E526-6148-9B70-7C0F5642DF16}"/>
              </a:ext>
            </a:extLst>
          </p:cNvPr>
          <p:cNvSpPr>
            <a:spLocks noGrp="1"/>
          </p:cNvSpPr>
          <p:nvPr>
            <p:ph type="pic" sz="quarter" idx="29" hasCustomPrompt="1"/>
          </p:nvPr>
        </p:nvSpPr>
        <p:spPr>
          <a:xfrm>
            <a:off x="3025321" y="4252679"/>
            <a:ext cx="831252" cy="937734"/>
          </a:xfrm>
        </p:spPr>
        <p:txBody>
          <a:bodyPr anchor="ctr"/>
          <a:lstStyle>
            <a:lvl1pPr algn="ctr">
              <a:defRPr sz="1400" b="1">
                <a:solidFill>
                  <a:schemeClr val="bg1"/>
                </a:solidFill>
              </a:defRPr>
            </a:lvl1pPr>
          </a:lstStyle>
          <a:p>
            <a:r>
              <a:rPr lang="en-US"/>
              <a:t>Insert image here</a:t>
            </a:r>
          </a:p>
        </p:txBody>
      </p:sp>
      <p:sp>
        <p:nvSpPr>
          <p:cNvPr id="16" name="Text Placeholder 5">
            <a:extLst>
              <a:ext uri="{FF2B5EF4-FFF2-40B4-BE49-F238E27FC236}">
                <a16:creationId xmlns:a16="http://schemas.microsoft.com/office/drawing/2014/main" id="{DF6101F7-FE2C-D44F-85A0-F63179FEA0C7}"/>
              </a:ext>
            </a:extLst>
          </p:cNvPr>
          <p:cNvSpPr>
            <a:spLocks noGrp="1"/>
          </p:cNvSpPr>
          <p:nvPr>
            <p:ph type="body" sz="quarter" idx="30"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17" name="Text Placeholder 6">
            <a:extLst>
              <a:ext uri="{FF2B5EF4-FFF2-40B4-BE49-F238E27FC236}">
                <a16:creationId xmlns:a16="http://schemas.microsoft.com/office/drawing/2014/main" id="{D7ADAEA7-739C-7B4D-976B-E9976EB92153}"/>
              </a:ext>
            </a:extLst>
          </p:cNvPr>
          <p:cNvSpPr>
            <a:spLocks noGrp="1"/>
          </p:cNvSpPr>
          <p:nvPr>
            <p:ph type="body" sz="quarter" idx="24" hasCustomPrompt="1"/>
          </p:nvPr>
        </p:nvSpPr>
        <p:spPr>
          <a:xfrm>
            <a:off x="4810309" y="2011680"/>
            <a:ext cx="6921316"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spTree>
    <p:extLst>
      <p:ext uri="{BB962C8B-B14F-4D97-AF65-F5344CB8AC3E}">
        <p14:creationId xmlns:p14="http://schemas.microsoft.com/office/powerpoint/2010/main" val="3163708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Data Art 5">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p>
            <a:r>
              <a:rPr lang="en-US"/>
              <a:t>Presentation Title</a:t>
            </a:r>
          </a:p>
        </p:txBody>
      </p:sp>
      <p:pic>
        <p:nvPicPr>
          <p:cNvPr id="5" name="Picture 4">
            <a:extLst>
              <a:ext uri="{FF2B5EF4-FFF2-40B4-BE49-F238E27FC236}">
                <a16:creationId xmlns:a16="http://schemas.microsoft.com/office/drawing/2014/main" id="{507EDF25-4023-4340-BBDC-FF3671B366F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3994"/>
            <a:ext cx="9020431" cy="3038903"/>
          </a:xfrm>
          <a:prstGeom prst="rect">
            <a:avLst/>
          </a:prstGeom>
        </p:spPr>
      </p:pic>
      <p:sp>
        <p:nvSpPr>
          <p:cNvPr id="9" name="Text Placeholder 3">
            <a:extLst>
              <a:ext uri="{FF2B5EF4-FFF2-40B4-BE49-F238E27FC236}">
                <a16:creationId xmlns:a16="http://schemas.microsoft.com/office/drawing/2014/main" id="{92599EDB-65B1-BC45-8E8E-F595588FF8A6}"/>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rgbClr val="63666A"/>
                </a:solidFill>
              </a:defRPr>
            </a:lvl1pPr>
          </a:lstStyle>
          <a:p>
            <a:r>
              <a:rPr lang="en-US" sz="1800"/>
              <a:t>Subtitle can go here / Presented by Name of Presenter</a:t>
            </a:r>
            <a:br>
              <a:rPr lang="en-US" sz="1800"/>
            </a:br>
            <a:r>
              <a:rPr lang="en-US" sz="1800"/>
              <a:t>Day / Month / Year</a:t>
            </a:r>
          </a:p>
        </p:txBody>
      </p:sp>
    </p:spTree>
    <p:extLst>
      <p:ext uri="{BB962C8B-B14F-4D97-AF65-F5344CB8AC3E}">
        <p14:creationId xmlns:p14="http://schemas.microsoft.com/office/powerpoint/2010/main" val="39368078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Quote layout blu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5F6DF3F-FF95-914E-8A55-2E18BABAC6C5}"/>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4" name="Rectangle 3">
            <a:extLst>
              <a:ext uri="{FF2B5EF4-FFF2-40B4-BE49-F238E27FC236}">
                <a16:creationId xmlns:a16="http://schemas.microsoft.com/office/drawing/2014/main" id="{E21DE3C6-191B-F54A-A133-365CE78F2BE3}"/>
              </a:ext>
            </a:extLst>
          </p:cNvPr>
          <p:cNvSpPr/>
          <p:nvPr userDrawn="1"/>
        </p:nvSpPr>
        <p:spPr>
          <a:xfrm>
            <a:off x="4238625" y="0"/>
            <a:ext cx="7953375" cy="6858000"/>
          </a:xfrm>
          <a:prstGeom prst="rect">
            <a:avLst/>
          </a:prstGeom>
          <a:gradFill>
            <a:gsLst>
              <a:gs pos="0">
                <a:srgbClr val="426DA9"/>
              </a:gs>
              <a:gs pos="100000">
                <a:srgbClr val="1D4F9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6">
            <a:extLst>
              <a:ext uri="{FF2B5EF4-FFF2-40B4-BE49-F238E27FC236}">
                <a16:creationId xmlns:a16="http://schemas.microsoft.com/office/drawing/2014/main" id="{E3A24411-0F70-1248-9B34-70FA4A3AE520}"/>
              </a:ext>
            </a:extLst>
          </p:cNvPr>
          <p:cNvSpPr>
            <a:spLocks noGrp="1"/>
          </p:cNvSpPr>
          <p:nvPr>
            <p:ph type="body" sz="quarter" idx="24" hasCustomPrompt="1"/>
          </p:nvPr>
        </p:nvSpPr>
        <p:spPr>
          <a:xfrm>
            <a:off x="457200" y="2011680"/>
            <a:ext cx="3598985" cy="3649755"/>
          </a:xfrm>
        </p:spPr>
        <p:txBody>
          <a:bodyPr/>
          <a:lstStyle>
            <a:lvl1pPr>
              <a:lnSpc>
                <a:spcPct val="110000"/>
              </a:lnSpc>
              <a:defRPr sz="1800" b="1">
                <a:solidFill>
                  <a:srgbClr val="1D4F91"/>
                </a:solidFill>
              </a:defRPr>
            </a:lvl1pPr>
            <a:lvl2pPr marL="0" indent="0">
              <a:lnSpc>
                <a:spcPct val="110000"/>
              </a:lnSpc>
              <a:buNone/>
              <a:defRPr sz="1600"/>
            </a:lvl2pPr>
            <a:lvl3pPr marL="404813" indent="-174625">
              <a:lnSpc>
                <a:spcPct val="100000"/>
              </a:lnSpc>
              <a:buFont typeface="Arial" panose="020B0604020202020204" pitchFamily="34" charset="0"/>
              <a:buChar char="•"/>
              <a:tabLst/>
              <a:defRPr sz="1600"/>
            </a:lvl3pPr>
            <a:lvl4pPr marL="633413" indent="-230188">
              <a:lnSpc>
                <a:spcPct val="100000"/>
              </a:lnSpc>
              <a:buFont typeface="System Font Regular"/>
              <a:buChar char="–"/>
              <a:tabLst/>
              <a:defRPr sz="1600"/>
            </a:lvl4pPr>
            <a:lvl5pPr marL="809625" indent="-174625">
              <a:lnSpc>
                <a:spcPct val="100000"/>
              </a:lnSpc>
              <a:buFont typeface="Arial" panose="020B0604020202020204" pitchFamily="34" charset="0"/>
              <a:buChar char="•"/>
              <a:tabLst/>
              <a:defRPr sz="1600"/>
            </a:lvl5pPr>
            <a:lvl6pPr marL="809625" indent="0">
              <a:lnSpc>
                <a:spcPct val="100000"/>
              </a:lnSpc>
              <a:buFont typeface="System Font Regular"/>
              <a:buNone/>
              <a:tabLst/>
              <a:defRPr sz="1600">
                <a:solidFill>
                  <a:srgbClr val="63666A"/>
                </a:solidFill>
              </a:defRPr>
            </a:lvl6pPr>
          </a:lstStyle>
          <a:p>
            <a:pPr lvl="0"/>
            <a:r>
              <a:rPr lang="en-US" dirty="0"/>
              <a:t>Subtitle preset in 18pt Arial Bold</a:t>
            </a:r>
          </a:p>
          <a:p>
            <a:pPr lvl="1"/>
            <a:r>
              <a:rPr lang="en-US" dirty="0"/>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p:txBody>
      </p:sp>
      <p:pic>
        <p:nvPicPr>
          <p:cNvPr id="6" name="Picture 5" descr="A close up of a logo&#10;&#10;Description automatically generated">
            <a:extLst>
              <a:ext uri="{FF2B5EF4-FFF2-40B4-BE49-F238E27FC236}">
                <a16:creationId xmlns:a16="http://schemas.microsoft.com/office/drawing/2014/main" id="{197608EF-E15B-A045-A311-92B1E319194C}"/>
              </a:ext>
            </a:extLst>
          </p:cNvPr>
          <p:cNvPicPr>
            <a:picLocks noChangeAspect="1"/>
          </p:cNvPicPr>
          <p:nvPr userDrawn="1"/>
        </p:nvPicPr>
        <p:blipFill>
          <a:blip r:embed="rId2"/>
          <a:stretch>
            <a:fillRect/>
          </a:stretch>
        </p:blipFill>
        <p:spPr>
          <a:xfrm>
            <a:off x="11356848" y="5989320"/>
            <a:ext cx="456057" cy="576072"/>
          </a:xfrm>
          <a:prstGeom prst="rect">
            <a:avLst/>
          </a:prstGeom>
        </p:spPr>
      </p:pic>
      <p:sp>
        <p:nvSpPr>
          <p:cNvPr id="7" name="Text Placeholder 6">
            <a:extLst>
              <a:ext uri="{FF2B5EF4-FFF2-40B4-BE49-F238E27FC236}">
                <a16:creationId xmlns:a16="http://schemas.microsoft.com/office/drawing/2014/main" id="{228DFEB7-9769-DC40-9BA9-06F09AD04AAB}"/>
              </a:ext>
            </a:extLst>
          </p:cNvPr>
          <p:cNvSpPr>
            <a:spLocks noGrp="1"/>
          </p:cNvSpPr>
          <p:nvPr>
            <p:ph type="body" sz="quarter" idx="25" hasCustomPrompt="1"/>
          </p:nvPr>
        </p:nvSpPr>
        <p:spPr>
          <a:xfrm>
            <a:off x="5553076" y="2133600"/>
            <a:ext cx="5627914" cy="2203937"/>
          </a:xfrm>
        </p:spPr>
        <p:txBody>
          <a:bodyPr lIns="0" rIns="91440"/>
          <a:lstStyle>
            <a:lvl1pPr>
              <a:lnSpc>
                <a:spcPct val="120000"/>
              </a:lnSpc>
              <a:defRPr sz="2800" b="0">
                <a:solidFill>
                  <a:schemeClr val="bg1"/>
                </a:solidFill>
              </a:defRPr>
            </a:lvl1pPr>
            <a:lvl2pPr marL="0" indent="0">
              <a:lnSpc>
                <a:spcPct val="120000"/>
              </a:lnSpc>
              <a:spcBef>
                <a:spcPts val="2300"/>
              </a:spcBef>
              <a:buFontTx/>
              <a:buNone/>
              <a:defRPr sz="1600">
                <a:solidFill>
                  <a:schemeClr val="bg1"/>
                </a:solidFill>
              </a:defRPr>
            </a:lvl2pPr>
          </a:lstStyle>
          <a:p>
            <a:pPr lvl="0"/>
            <a:r>
              <a:rPr lang="en-US" dirty="0"/>
              <a:t>Quote appears here in preset 28pt size with overhanging double quotation marks as default.”</a:t>
            </a:r>
          </a:p>
          <a:p>
            <a:pPr lvl="1"/>
            <a:r>
              <a:rPr lang="en-US" dirty="0"/>
              <a:t>Name for quote</a:t>
            </a:r>
          </a:p>
        </p:txBody>
      </p:sp>
      <p:sp>
        <p:nvSpPr>
          <p:cNvPr id="8" name="Text Placeholder 6">
            <a:extLst>
              <a:ext uri="{FF2B5EF4-FFF2-40B4-BE49-F238E27FC236}">
                <a16:creationId xmlns:a16="http://schemas.microsoft.com/office/drawing/2014/main" id="{58C2AC09-C7D0-B049-83C3-6855DB51B019}"/>
              </a:ext>
            </a:extLst>
          </p:cNvPr>
          <p:cNvSpPr>
            <a:spLocks noGrp="1"/>
          </p:cNvSpPr>
          <p:nvPr>
            <p:ph type="body" sz="quarter" idx="27" hasCustomPrompt="1"/>
          </p:nvPr>
        </p:nvSpPr>
        <p:spPr>
          <a:xfrm>
            <a:off x="5113566" y="928691"/>
            <a:ext cx="1258659" cy="1062036"/>
          </a:xfrm>
        </p:spPr>
        <p:txBody>
          <a:bodyPr lIns="0" rIns="91440" anchor="t">
            <a:noAutofit/>
          </a:bodyPr>
          <a:lstStyle>
            <a:lvl1pPr>
              <a:lnSpc>
                <a:spcPct val="120000"/>
              </a:lnSpc>
              <a:defRPr sz="14000" b="1">
                <a:solidFill>
                  <a:schemeClr val="bg1"/>
                </a:solidFill>
              </a:defRPr>
            </a:lvl1pPr>
            <a:lvl2pPr marL="0" indent="0">
              <a:lnSpc>
                <a:spcPct val="120000"/>
              </a:lnSpc>
              <a:buFontTx/>
              <a:buNone/>
              <a:defRPr sz="2800">
                <a:solidFill>
                  <a:schemeClr val="bg1"/>
                </a:solidFill>
              </a:defRPr>
            </a:lvl2pPr>
          </a:lstStyle>
          <a:p>
            <a:pPr lvl="0"/>
            <a:r>
              <a:rPr lang="en-US" dirty="0"/>
              <a:t>“</a:t>
            </a:r>
          </a:p>
        </p:txBody>
      </p:sp>
    </p:spTree>
    <p:extLst>
      <p:ext uri="{BB962C8B-B14F-4D97-AF65-F5344CB8AC3E}">
        <p14:creationId xmlns:p14="http://schemas.microsoft.com/office/powerpoint/2010/main" val="247852954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Quote layout raspberr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5F6DF3F-FF95-914E-8A55-2E18BABAC6C5}"/>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4" name="Rectangle 3">
            <a:extLst>
              <a:ext uri="{FF2B5EF4-FFF2-40B4-BE49-F238E27FC236}">
                <a16:creationId xmlns:a16="http://schemas.microsoft.com/office/drawing/2014/main" id="{E21DE3C6-191B-F54A-A133-365CE78F2BE3}"/>
              </a:ext>
            </a:extLst>
          </p:cNvPr>
          <p:cNvSpPr/>
          <p:nvPr userDrawn="1"/>
        </p:nvSpPr>
        <p:spPr>
          <a:xfrm>
            <a:off x="4238625" y="0"/>
            <a:ext cx="7953375" cy="6858000"/>
          </a:xfrm>
          <a:prstGeom prst="rect">
            <a:avLst/>
          </a:prstGeom>
          <a:gradFill>
            <a:gsLst>
              <a:gs pos="0">
                <a:srgbClr val="B01685"/>
              </a:gs>
              <a:gs pos="100000">
                <a:srgbClr val="6D207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6">
            <a:extLst>
              <a:ext uri="{FF2B5EF4-FFF2-40B4-BE49-F238E27FC236}">
                <a16:creationId xmlns:a16="http://schemas.microsoft.com/office/drawing/2014/main" id="{E3A24411-0F70-1248-9B34-70FA4A3AE520}"/>
              </a:ext>
            </a:extLst>
          </p:cNvPr>
          <p:cNvSpPr>
            <a:spLocks noGrp="1"/>
          </p:cNvSpPr>
          <p:nvPr>
            <p:ph type="body" sz="quarter" idx="24" hasCustomPrompt="1"/>
          </p:nvPr>
        </p:nvSpPr>
        <p:spPr>
          <a:xfrm>
            <a:off x="457200" y="2011680"/>
            <a:ext cx="3598985" cy="3649755"/>
          </a:xfrm>
        </p:spPr>
        <p:txBody>
          <a:bodyPr/>
          <a:lstStyle>
            <a:lvl1pPr>
              <a:lnSpc>
                <a:spcPct val="110000"/>
              </a:lnSpc>
              <a:defRPr sz="1800" b="1">
                <a:solidFill>
                  <a:srgbClr val="1D4F91"/>
                </a:solidFill>
              </a:defRPr>
            </a:lvl1pPr>
            <a:lvl2pPr marL="0" indent="0">
              <a:lnSpc>
                <a:spcPct val="110000"/>
              </a:lnSpc>
              <a:buNone/>
              <a:defRPr sz="1600"/>
            </a:lvl2pPr>
            <a:lvl3pPr marL="404813" indent="-174625">
              <a:lnSpc>
                <a:spcPct val="100000"/>
              </a:lnSpc>
              <a:buFont typeface="Arial" panose="020B0604020202020204" pitchFamily="34" charset="0"/>
              <a:buChar char="•"/>
              <a:tabLst/>
              <a:defRPr sz="1600"/>
            </a:lvl3pPr>
            <a:lvl4pPr marL="633413" indent="-230188">
              <a:lnSpc>
                <a:spcPct val="100000"/>
              </a:lnSpc>
              <a:buFont typeface="System Font Regular"/>
              <a:buChar char="–"/>
              <a:tabLst/>
              <a:defRPr sz="1600"/>
            </a:lvl4pPr>
            <a:lvl5pPr marL="809625" indent="-174625">
              <a:lnSpc>
                <a:spcPct val="100000"/>
              </a:lnSpc>
              <a:buFont typeface="Arial" panose="020B0604020202020204" pitchFamily="34" charset="0"/>
              <a:buChar char="•"/>
              <a:tabLst/>
              <a:defRPr sz="1600"/>
            </a:lvl5pPr>
            <a:lvl6pPr marL="809625" indent="0">
              <a:lnSpc>
                <a:spcPct val="100000"/>
              </a:lnSpc>
              <a:buFont typeface="System Font Regular"/>
              <a:buNone/>
              <a:tabLst/>
              <a:defRPr sz="1600">
                <a:solidFill>
                  <a:srgbClr val="63666A"/>
                </a:solidFill>
              </a:defRPr>
            </a:lvl6pPr>
          </a:lstStyle>
          <a:p>
            <a:pPr lvl="0"/>
            <a:r>
              <a:rPr lang="en-US" dirty="0"/>
              <a:t>Subtitle preset in 18pt Arial Bold</a:t>
            </a:r>
          </a:p>
          <a:p>
            <a:pPr lvl="1"/>
            <a:r>
              <a:rPr lang="en-US" dirty="0"/>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p:txBody>
      </p:sp>
      <p:pic>
        <p:nvPicPr>
          <p:cNvPr id="6" name="Picture 5" descr="A close up of a logo&#10;&#10;Description automatically generated">
            <a:extLst>
              <a:ext uri="{FF2B5EF4-FFF2-40B4-BE49-F238E27FC236}">
                <a16:creationId xmlns:a16="http://schemas.microsoft.com/office/drawing/2014/main" id="{197608EF-E15B-A045-A311-92B1E319194C}"/>
              </a:ext>
            </a:extLst>
          </p:cNvPr>
          <p:cNvPicPr>
            <a:picLocks noChangeAspect="1"/>
          </p:cNvPicPr>
          <p:nvPr userDrawn="1"/>
        </p:nvPicPr>
        <p:blipFill>
          <a:blip r:embed="rId2"/>
          <a:stretch>
            <a:fillRect/>
          </a:stretch>
        </p:blipFill>
        <p:spPr>
          <a:xfrm>
            <a:off x="11356848" y="5989320"/>
            <a:ext cx="456057" cy="576072"/>
          </a:xfrm>
          <a:prstGeom prst="rect">
            <a:avLst/>
          </a:prstGeom>
        </p:spPr>
      </p:pic>
      <p:sp>
        <p:nvSpPr>
          <p:cNvPr id="7" name="Text Placeholder 6">
            <a:extLst>
              <a:ext uri="{FF2B5EF4-FFF2-40B4-BE49-F238E27FC236}">
                <a16:creationId xmlns:a16="http://schemas.microsoft.com/office/drawing/2014/main" id="{228DFEB7-9769-DC40-9BA9-06F09AD04AAB}"/>
              </a:ext>
            </a:extLst>
          </p:cNvPr>
          <p:cNvSpPr>
            <a:spLocks noGrp="1"/>
          </p:cNvSpPr>
          <p:nvPr>
            <p:ph type="body" sz="quarter" idx="25" hasCustomPrompt="1"/>
          </p:nvPr>
        </p:nvSpPr>
        <p:spPr>
          <a:xfrm>
            <a:off x="5553076" y="2133600"/>
            <a:ext cx="5627914" cy="2203937"/>
          </a:xfrm>
        </p:spPr>
        <p:txBody>
          <a:bodyPr lIns="0" rIns="91440"/>
          <a:lstStyle>
            <a:lvl1pPr>
              <a:lnSpc>
                <a:spcPct val="120000"/>
              </a:lnSpc>
              <a:defRPr sz="2800" b="0">
                <a:solidFill>
                  <a:schemeClr val="bg1"/>
                </a:solidFill>
              </a:defRPr>
            </a:lvl1pPr>
            <a:lvl2pPr marL="0" indent="0">
              <a:lnSpc>
                <a:spcPct val="120000"/>
              </a:lnSpc>
              <a:spcBef>
                <a:spcPts val="2300"/>
              </a:spcBef>
              <a:buFontTx/>
              <a:buNone/>
              <a:defRPr sz="1600">
                <a:solidFill>
                  <a:schemeClr val="bg1"/>
                </a:solidFill>
              </a:defRPr>
            </a:lvl2pPr>
          </a:lstStyle>
          <a:p>
            <a:pPr lvl="0"/>
            <a:r>
              <a:rPr lang="en-US" dirty="0"/>
              <a:t>Quote appears here in preset 28pt size with overhanging double quotation marks as default.”</a:t>
            </a:r>
          </a:p>
          <a:p>
            <a:pPr lvl="1"/>
            <a:r>
              <a:rPr lang="en-US" dirty="0"/>
              <a:t>Name for quote</a:t>
            </a:r>
          </a:p>
        </p:txBody>
      </p:sp>
      <p:sp>
        <p:nvSpPr>
          <p:cNvPr id="8" name="Text Placeholder 6">
            <a:extLst>
              <a:ext uri="{FF2B5EF4-FFF2-40B4-BE49-F238E27FC236}">
                <a16:creationId xmlns:a16="http://schemas.microsoft.com/office/drawing/2014/main" id="{58C2AC09-C7D0-B049-83C3-6855DB51B019}"/>
              </a:ext>
            </a:extLst>
          </p:cNvPr>
          <p:cNvSpPr>
            <a:spLocks noGrp="1"/>
          </p:cNvSpPr>
          <p:nvPr>
            <p:ph type="body" sz="quarter" idx="27" hasCustomPrompt="1"/>
          </p:nvPr>
        </p:nvSpPr>
        <p:spPr>
          <a:xfrm>
            <a:off x="5113566" y="928691"/>
            <a:ext cx="1258659" cy="1062036"/>
          </a:xfrm>
        </p:spPr>
        <p:txBody>
          <a:bodyPr lIns="0" rIns="91440" anchor="t">
            <a:noAutofit/>
          </a:bodyPr>
          <a:lstStyle>
            <a:lvl1pPr>
              <a:lnSpc>
                <a:spcPct val="120000"/>
              </a:lnSpc>
              <a:defRPr sz="14000" b="1">
                <a:solidFill>
                  <a:schemeClr val="bg1"/>
                </a:solidFill>
              </a:defRPr>
            </a:lvl1pPr>
            <a:lvl2pPr marL="0" indent="0">
              <a:lnSpc>
                <a:spcPct val="120000"/>
              </a:lnSpc>
              <a:buFontTx/>
              <a:buNone/>
              <a:defRPr sz="2800">
                <a:solidFill>
                  <a:schemeClr val="bg1"/>
                </a:solidFill>
              </a:defRPr>
            </a:lvl2pPr>
          </a:lstStyle>
          <a:p>
            <a:pPr lvl="0"/>
            <a:r>
              <a:rPr lang="en-US" dirty="0"/>
              <a:t>“</a:t>
            </a:r>
          </a:p>
        </p:txBody>
      </p:sp>
    </p:spTree>
    <p:extLst>
      <p:ext uri="{BB962C8B-B14F-4D97-AF65-F5344CB8AC3E}">
        <p14:creationId xmlns:p14="http://schemas.microsoft.com/office/powerpoint/2010/main" val="18209897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Quote layout pi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5F6DF3F-FF95-914E-8A55-2E18BABAC6C5}"/>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4" name="Rectangle 3">
            <a:extLst>
              <a:ext uri="{FF2B5EF4-FFF2-40B4-BE49-F238E27FC236}">
                <a16:creationId xmlns:a16="http://schemas.microsoft.com/office/drawing/2014/main" id="{E21DE3C6-191B-F54A-A133-365CE78F2BE3}"/>
              </a:ext>
            </a:extLst>
          </p:cNvPr>
          <p:cNvSpPr/>
          <p:nvPr userDrawn="1"/>
        </p:nvSpPr>
        <p:spPr>
          <a:xfrm>
            <a:off x="4238625" y="0"/>
            <a:ext cx="7953375" cy="6858000"/>
          </a:xfrm>
          <a:prstGeom prst="rect">
            <a:avLst/>
          </a:prstGeom>
          <a:gradFill>
            <a:gsLst>
              <a:gs pos="0">
                <a:srgbClr val="E63888"/>
              </a:gs>
              <a:gs pos="10000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6">
            <a:extLst>
              <a:ext uri="{FF2B5EF4-FFF2-40B4-BE49-F238E27FC236}">
                <a16:creationId xmlns:a16="http://schemas.microsoft.com/office/drawing/2014/main" id="{E3A24411-0F70-1248-9B34-70FA4A3AE520}"/>
              </a:ext>
            </a:extLst>
          </p:cNvPr>
          <p:cNvSpPr>
            <a:spLocks noGrp="1"/>
          </p:cNvSpPr>
          <p:nvPr>
            <p:ph type="body" sz="quarter" idx="24" hasCustomPrompt="1"/>
          </p:nvPr>
        </p:nvSpPr>
        <p:spPr>
          <a:xfrm>
            <a:off x="457200" y="2011680"/>
            <a:ext cx="3598985" cy="3649755"/>
          </a:xfrm>
        </p:spPr>
        <p:txBody>
          <a:bodyPr/>
          <a:lstStyle>
            <a:lvl1pPr>
              <a:lnSpc>
                <a:spcPct val="110000"/>
              </a:lnSpc>
              <a:defRPr sz="1800" b="1">
                <a:solidFill>
                  <a:srgbClr val="1D4F91"/>
                </a:solidFill>
              </a:defRPr>
            </a:lvl1pPr>
            <a:lvl2pPr marL="0" indent="0">
              <a:lnSpc>
                <a:spcPct val="110000"/>
              </a:lnSpc>
              <a:buNone/>
              <a:defRPr sz="1600"/>
            </a:lvl2pPr>
            <a:lvl3pPr marL="404813" indent="-174625">
              <a:lnSpc>
                <a:spcPct val="100000"/>
              </a:lnSpc>
              <a:buFont typeface="Arial" panose="020B0604020202020204" pitchFamily="34" charset="0"/>
              <a:buChar char="•"/>
              <a:tabLst/>
              <a:defRPr sz="1600"/>
            </a:lvl3pPr>
            <a:lvl4pPr marL="633413" indent="-230188">
              <a:lnSpc>
                <a:spcPct val="100000"/>
              </a:lnSpc>
              <a:buFont typeface="System Font Regular"/>
              <a:buChar char="–"/>
              <a:tabLst/>
              <a:defRPr sz="1600"/>
            </a:lvl4pPr>
            <a:lvl5pPr marL="809625" indent="-174625">
              <a:lnSpc>
                <a:spcPct val="100000"/>
              </a:lnSpc>
              <a:buFont typeface="Arial" panose="020B0604020202020204" pitchFamily="34" charset="0"/>
              <a:buChar char="•"/>
              <a:tabLst/>
              <a:defRPr sz="1600"/>
            </a:lvl5pPr>
            <a:lvl6pPr marL="809625" indent="0">
              <a:lnSpc>
                <a:spcPct val="100000"/>
              </a:lnSpc>
              <a:buFont typeface="System Font Regular"/>
              <a:buNone/>
              <a:tabLst/>
              <a:defRPr sz="1600">
                <a:solidFill>
                  <a:srgbClr val="63666A"/>
                </a:solidFill>
              </a:defRPr>
            </a:lvl6pPr>
          </a:lstStyle>
          <a:p>
            <a:pPr lvl="0"/>
            <a:r>
              <a:rPr lang="en-US" dirty="0"/>
              <a:t>Subtitle preset in 18pt Arial Bold</a:t>
            </a:r>
          </a:p>
          <a:p>
            <a:pPr lvl="1"/>
            <a:r>
              <a:rPr lang="en-US" dirty="0"/>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p:txBody>
      </p:sp>
      <p:pic>
        <p:nvPicPr>
          <p:cNvPr id="6" name="Picture 5" descr="A close up of a logo&#10;&#10;Description automatically generated">
            <a:extLst>
              <a:ext uri="{FF2B5EF4-FFF2-40B4-BE49-F238E27FC236}">
                <a16:creationId xmlns:a16="http://schemas.microsoft.com/office/drawing/2014/main" id="{197608EF-E15B-A045-A311-92B1E319194C}"/>
              </a:ext>
            </a:extLst>
          </p:cNvPr>
          <p:cNvPicPr>
            <a:picLocks noChangeAspect="1"/>
          </p:cNvPicPr>
          <p:nvPr userDrawn="1"/>
        </p:nvPicPr>
        <p:blipFill>
          <a:blip r:embed="rId2"/>
          <a:stretch>
            <a:fillRect/>
          </a:stretch>
        </p:blipFill>
        <p:spPr>
          <a:xfrm>
            <a:off x="11356848" y="5989320"/>
            <a:ext cx="456057" cy="576072"/>
          </a:xfrm>
          <a:prstGeom prst="rect">
            <a:avLst/>
          </a:prstGeom>
        </p:spPr>
      </p:pic>
      <p:sp>
        <p:nvSpPr>
          <p:cNvPr id="7" name="Text Placeholder 6">
            <a:extLst>
              <a:ext uri="{FF2B5EF4-FFF2-40B4-BE49-F238E27FC236}">
                <a16:creationId xmlns:a16="http://schemas.microsoft.com/office/drawing/2014/main" id="{228DFEB7-9769-DC40-9BA9-06F09AD04AAB}"/>
              </a:ext>
            </a:extLst>
          </p:cNvPr>
          <p:cNvSpPr>
            <a:spLocks noGrp="1"/>
          </p:cNvSpPr>
          <p:nvPr>
            <p:ph type="body" sz="quarter" idx="25" hasCustomPrompt="1"/>
          </p:nvPr>
        </p:nvSpPr>
        <p:spPr>
          <a:xfrm>
            <a:off x="5553076" y="2133600"/>
            <a:ext cx="5627914" cy="2203937"/>
          </a:xfrm>
        </p:spPr>
        <p:txBody>
          <a:bodyPr lIns="0" rIns="91440"/>
          <a:lstStyle>
            <a:lvl1pPr>
              <a:lnSpc>
                <a:spcPct val="120000"/>
              </a:lnSpc>
              <a:defRPr sz="2800" b="0">
                <a:solidFill>
                  <a:schemeClr val="bg1"/>
                </a:solidFill>
              </a:defRPr>
            </a:lvl1pPr>
            <a:lvl2pPr marL="0" indent="0">
              <a:lnSpc>
                <a:spcPct val="120000"/>
              </a:lnSpc>
              <a:spcBef>
                <a:spcPts val="2300"/>
              </a:spcBef>
              <a:buFontTx/>
              <a:buNone/>
              <a:defRPr sz="1600">
                <a:solidFill>
                  <a:schemeClr val="bg1"/>
                </a:solidFill>
              </a:defRPr>
            </a:lvl2pPr>
          </a:lstStyle>
          <a:p>
            <a:pPr lvl="0"/>
            <a:r>
              <a:rPr lang="en-US" dirty="0"/>
              <a:t>Quote appears here in preset 28pt size with overhanging double quotation marks as default.”</a:t>
            </a:r>
          </a:p>
          <a:p>
            <a:pPr lvl="1"/>
            <a:r>
              <a:rPr lang="en-US" dirty="0"/>
              <a:t>Name for quote</a:t>
            </a:r>
          </a:p>
        </p:txBody>
      </p:sp>
      <p:sp>
        <p:nvSpPr>
          <p:cNvPr id="8" name="Text Placeholder 6">
            <a:extLst>
              <a:ext uri="{FF2B5EF4-FFF2-40B4-BE49-F238E27FC236}">
                <a16:creationId xmlns:a16="http://schemas.microsoft.com/office/drawing/2014/main" id="{58C2AC09-C7D0-B049-83C3-6855DB51B019}"/>
              </a:ext>
            </a:extLst>
          </p:cNvPr>
          <p:cNvSpPr>
            <a:spLocks noGrp="1"/>
          </p:cNvSpPr>
          <p:nvPr>
            <p:ph type="body" sz="quarter" idx="27" hasCustomPrompt="1"/>
          </p:nvPr>
        </p:nvSpPr>
        <p:spPr>
          <a:xfrm>
            <a:off x="5113566" y="928691"/>
            <a:ext cx="1258659" cy="1062036"/>
          </a:xfrm>
        </p:spPr>
        <p:txBody>
          <a:bodyPr lIns="0" rIns="91440" anchor="t">
            <a:noAutofit/>
          </a:bodyPr>
          <a:lstStyle>
            <a:lvl1pPr>
              <a:lnSpc>
                <a:spcPct val="120000"/>
              </a:lnSpc>
              <a:defRPr sz="14000" b="1">
                <a:solidFill>
                  <a:schemeClr val="bg1"/>
                </a:solidFill>
              </a:defRPr>
            </a:lvl1pPr>
            <a:lvl2pPr marL="0" indent="0">
              <a:lnSpc>
                <a:spcPct val="120000"/>
              </a:lnSpc>
              <a:buFontTx/>
              <a:buNone/>
              <a:defRPr sz="2800">
                <a:solidFill>
                  <a:schemeClr val="bg1"/>
                </a:solidFill>
              </a:defRPr>
            </a:lvl2pPr>
          </a:lstStyle>
          <a:p>
            <a:pPr lvl="0"/>
            <a:r>
              <a:rPr lang="en-US" dirty="0"/>
              <a:t>“</a:t>
            </a:r>
          </a:p>
        </p:txBody>
      </p:sp>
    </p:spTree>
    <p:extLst>
      <p:ext uri="{BB962C8B-B14F-4D97-AF65-F5344CB8AC3E}">
        <p14:creationId xmlns:p14="http://schemas.microsoft.com/office/powerpoint/2010/main" val="254992033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Map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EC297-6357-EF41-BF9D-E039D1C083DF}"/>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3060EA93-E4DC-F64F-B58B-56B627E4BFEE}"/>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4" name="Text Placeholder 5">
            <a:extLst>
              <a:ext uri="{FF2B5EF4-FFF2-40B4-BE49-F238E27FC236}">
                <a16:creationId xmlns:a16="http://schemas.microsoft.com/office/drawing/2014/main" id="{DE58E332-19C0-1448-8261-9D1FECBC97E5}"/>
              </a:ext>
            </a:extLst>
          </p:cNvPr>
          <p:cNvSpPr>
            <a:spLocks noGrp="1"/>
          </p:cNvSpPr>
          <p:nvPr>
            <p:ph type="body" sz="quarter" idx="30"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pic>
        <p:nvPicPr>
          <p:cNvPr id="5" name="Picture 4">
            <a:extLst>
              <a:ext uri="{FF2B5EF4-FFF2-40B4-BE49-F238E27FC236}">
                <a16:creationId xmlns:a16="http://schemas.microsoft.com/office/drawing/2014/main" id="{4C533F90-5052-EA42-BE83-9211087E145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57200" y="2057400"/>
            <a:ext cx="6894663" cy="3442406"/>
          </a:xfrm>
          <a:prstGeom prst="rect">
            <a:avLst/>
          </a:prstGeom>
        </p:spPr>
      </p:pic>
      <p:sp>
        <p:nvSpPr>
          <p:cNvPr id="8" name="Text Placeholder 6">
            <a:extLst>
              <a:ext uri="{FF2B5EF4-FFF2-40B4-BE49-F238E27FC236}">
                <a16:creationId xmlns:a16="http://schemas.microsoft.com/office/drawing/2014/main" id="{844A3435-B93C-224B-94C2-136D51452844}"/>
              </a:ext>
            </a:extLst>
          </p:cNvPr>
          <p:cNvSpPr>
            <a:spLocks noGrp="1"/>
          </p:cNvSpPr>
          <p:nvPr>
            <p:ph type="body" sz="quarter" idx="24" hasCustomPrompt="1"/>
          </p:nvPr>
        </p:nvSpPr>
        <p:spPr>
          <a:xfrm>
            <a:off x="7847635" y="2011680"/>
            <a:ext cx="3883990"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spTree>
    <p:extLst>
      <p:ext uri="{BB962C8B-B14F-4D97-AF65-F5344CB8AC3E}">
        <p14:creationId xmlns:p14="http://schemas.microsoft.com/office/powerpoint/2010/main" val="54217041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Map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EC297-6357-EF41-BF9D-E039D1C083DF}"/>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3060EA93-E4DC-F64F-B58B-56B627E4BFEE}"/>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4" name="Text Placeholder 5">
            <a:extLst>
              <a:ext uri="{FF2B5EF4-FFF2-40B4-BE49-F238E27FC236}">
                <a16:creationId xmlns:a16="http://schemas.microsoft.com/office/drawing/2014/main" id="{DE58E332-19C0-1448-8261-9D1FECBC97E5}"/>
              </a:ext>
            </a:extLst>
          </p:cNvPr>
          <p:cNvSpPr>
            <a:spLocks noGrp="1"/>
          </p:cNvSpPr>
          <p:nvPr>
            <p:ph type="body" sz="quarter" idx="30"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8" name="Text Placeholder 6">
            <a:extLst>
              <a:ext uri="{FF2B5EF4-FFF2-40B4-BE49-F238E27FC236}">
                <a16:creationId xmlns:a16="http://schemas.microsoft.com/office/drawing/2014/main" id="{844A3435-B93C-224B-94C2-136D51452844}"/>
              </a:ext>
            </a:extLst>
          </p:cNvPr>
          <p:cNvSpPr>
            <a:spLocks noGrp="1"/>
          </p:cNvSpPr>
          <p:nvPr>
            <p:ph type="body" sz="quarter" idx="24" hasCustomPrompt="1"/>
          </p:nvPr>
        </p:nvSpPr>
        <p:spPr>
          <a:xfrm>
            <a:off x="5977406" y="2011680"/>
            <a:ext cx="5754219"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0700" indent="-173038">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pic>
        <p:nvPicPr>
          <p:cNvPr id="7" name="Picture 6">
            <a:extLst>
              <a:ext uri="{FF2B5EF4-FFF2-40B4-BE49-F238E27FC236}">
                <a16:creationId xmlns:a16="http://schemas.microsoft.com/office/drawing/2014/main" id="{FD7DF1D8-C6E7-D14F-8385-1A43B53AC76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57200" y="2057400"/>
            <a:ext cx="5024434" cy="3716090"/>
          </a:xfrm>
          <a:prstGeom prst="rect">
            <a:avLst/>
          </a:prstGeom>
        </p:spPr>
      </p:pic>
    </p:spTree>
    <p:extLst>
      <p:ext uri="{BB962C8B-B14F-4D97-AF65-F5344CB8AC3E}">
        <p14:creationId xmlns:p14="http://schemas.microsoft.com/office/powerpoint/2010/main" val="239894519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Map layou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EC297-6357-EF41-BF9D-E039D1C083DF}"/>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3060EA93-E4DC-F64F-B58B-56B627E4BFEE}"/>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4" name="Text Placeholder 5">
            <a:extLst>
              <a:ext uri="{FF2B5EF4-FFF2-40B4-BE49-F238E27FC236}">
                <a16:creationId xmlns:a16="http://schemas.microsoft.com/office/drawing/2014/main" id="{DE58E332-19C0-1448-8261-9D1FECBC97E5}"/>
              </a:ext>
            </a:extLst>
          </p:cNvPr>
          <p:cNvSpPr>
            <a:spLocks noGrp="1"/>
          </p:cNvSpPr>
          <p:nvPr>
            <p:ph type="body" sz="quarter" idx="30"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8" name="Text Placeholder 6">
            <a:extLst>
              <a:ext uri="{FF2B5EF4-FFF2-40B4-BE49-F238E27FC236}">
                <a16:creationId xmlns:a16="http://schemas.microsoft.com/office/drawing/2014/main" id="{844A3435-B93C-224B-94C2-136D51452844}"/>
              </a:ext>
            </a:extLst>
          </p:cNvPr>
          <p:cNvSpPr>
            <a:spLocks noGrp="1"/>
          </p:cNvSpPr>
          <p:nvPr>
            <p:ph type="body" sz="quarter" idx="24" hasCustomPrompt="1"/>
          </p:nvPr>
        </p:nvSpPr>
        <p:spPr>
          <a:xfrm>
            <a:off x="6533222" y="2011680"/>
            <a:ext cx="5198403"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pic>
        <p:nvPicPr>
          <p:cNvPr id="9" name="Picture 8">
            <a:extLst>
              <a:ext uri="{FF2B5EF4-FFF2-40B4-BE49-F238E27FC236}">
                <a16:creationId xmlns:a16="http://schemas.microsoft.com/office/drawing/2014/main" id="{9D4F4868-7061-D646-B7E1-D50F7B338088}"/>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57200" y="2057400"/>
            <a:ext cx="5580250" cy="3686489"/>
          </a:xfrm>
          <a:prstGeom prst="rect">
            <a:avLst/>
          </a:prstGeom>
        </p:spPr>
      </p:pic>
    </p:spTree>
    <p:extLst>
      <p:ext uri="{BB962C8B-B14F-4D97-AF65-F5344CB8AC3E}">
        <p14:creationId xmlns:p14="http://schemas.microsoft.com/office/powerpoint/2010/main" val="404525885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Map layou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EC297-6357-EF41-BF9D-E039D1C083DF}"/>
              </a:ext>
            </a:extLst>
          </p:cNvPr>
          <p:cNvSpPr>
            <a:spLocks noGrp="1"/>
          </p:cNvSpPr>
          <p:nvPr>
            <p:ph type="title" hasCustomPrompt="1"/>
          </p:nvPr>
        </p:nvSpPr>
        <p:spPr>
          <a:xfrm>
            <a:off x="4572000" y="457201"/>
            <a:ext cx="7159752" cy="839164"/>
          </a:xfrm>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3060EA93-E4DC-F64F-B58B-56B627E4BFEE}"/>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4" name="Text Placeholder 5">
            <a:extLst>
              <a:ext uri="{FF2B5EF4-FFF2-40B4-BE49-F238E27FC236}">
                <a16:creationId xmlns:a16="http://schemas.microsoft.com/office/drawing/2014/main" id="{DE58E332-19C0-1448-8261-9D1FECBC97E5}"/>
              </a:ext>
            </a:extLst>
          </p:cNvPr>
          <p:cNvSpPr>
            <a:spLocks noGrp="1"/>
          </p:cNvSpPr>
          <p:nvPr>
            <p:ph type="body" sz="quarter" idx="30" hasCustomPrompt="1"/>
          </p:nvPr>
        </p:nvSpPr>
        <p:spPr>
          <a:xfrm>
            <a:off x="4571873" y="1331090"/>
            <a:ext cx="7159752"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8" name="Text Placeholder 6">
            <a:extLst>
              <a:ext uri="{FF2B5EF4-FFF2-40B4-BE49-F238E27FC236}">
                <a16:creationId xmlns:a16="http://schemas.microsoft.com/office/drawing/2014/main" id="{844A3435-B93C-224B-94C2-136D51452844}"/>
              </a:ext>
            </a:extLst>
          </p:cNvPr>
          <p:cNvSpPr>
            <a:spLocks noGrp="1"/>
          </p:cNvSpPr>
          <p:nvPr>
            <p:ph type="body" sz="quarter" idx="24" hasCustomPrompt="1"/>
          </p:nvPr>
        </p:nvSpPr>
        <p:spPr>
          <a:xfrm>
            <a:off x="4571874" y="2377940"/>
            <a:ext cx="7159752" cy="3341368"/>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pic>
        <p:nvPicPr>
          <p:cNvPr id="9" name="Picture 8">
            <a:extLst>
              <a:ext uri="{FF2B5EF4-FFF2-40B4-BE49-F238E27FC236}">
                <a16:creationId xmlns:a16="http://schemas.microsoft.com/office/drawing/2014/main" id="{6A121DD7-40D7-5348-B9CA-8A53C2FC5857}"/>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57200" y="856174"/>
            <a:ext cx="3262024" cy="5064612"/>
          </a:xfrm>
          <a:prstGeom prst="rect">
            <a:avLst/>
          </a:prstGeom>
        </p:spPr>
      </p:pic>
    </p:spTree>
    <p:extLst>
      <p:ext uri="{BB962C8B-B14F-4D97-AF65-F5344CB8AC3E}">
        <p14:creationId xmlns:p14="http://schemas.microsoft.com/office/powerpoint/2010/main" val="17438722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Map layou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EC297-6357-EF41-BF9D-E039D1C083DF}"/>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3060EA93-E4DC-F64F-B58B-56B627E4BFEE}"/>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4" name="Text Placeholder 5">
            <a:extLst>
              <a:ext uri="{FF2B5EF4-FFF2-40B4-BE49-F238E27FC236}">
                <a16:creationId xmlns:a16="http://schemas.microsoft.com/office/drawing/2014/main" id="{DE58E332-19C0-1448-8261-9D1FECBC97E5}"/>
              </a:ext>
            </a:extLst>
          </p:cNvPr>
          <p:cNvSpPr>
            <a:spLocks noGrp="1"/>
          </p:cNvSpPr>
          <p:nvPr>
            <p:ph type="body" sz="quarter" idx="30"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8" name="Text Placeholder 6">
            <a:extLst>
              <a:ext uri="{FF2B5EF4-FFF2-40B4-BE49-F238E27FC236}">
                <a16:creationId xmlns:a16="http://schemas.microsoft.com/office/drawing/2014/main" id="{844A3435-B93C-224B-94C2-136D51452844}"/>
              </a:ext>
            </a:extLst>
          </p:cNvPr>
          <p:cNvSpPr>
            <a:spLocks noGrp="1"/>
          </p:cNvSpPr>
          <p:nvPr>
            <p:ph type="body" sz="quarter" idx="24" hasCustomPrompt="1"/>
          </p:nvPr>
        </p:nvSpPr>
        <p:spPr>
          <a:xfrm>
            <a:off x="6533222" y="2011680"/>
            <a:ext cx="5198403"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pic>
        <p:nvPicPr>
          <p:cNvPr id="11" name="Picture 10">
            <a:extLst>
              <a:ext uri="{FF2B5EF4-FFF2-40B4-BE49-F238E27FC236}">
                <a16:creationId xmlns:a16="http://schemas.microsoft.com/office/drawing/2014/main" id="{D6990C2D-1089-B24E-ABED-2C18260FF2EF}"/>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57200" y="2057400"/>
            <a:ext cx="5568931" cy="3983786"/>
          </a:xfrm>
          <a:prstGeom prst="rect">
            <a:avLst/>
          </a:prstGeom>
        </p:spPr>
      </p:pic>
    </p:spTree>
    <p:extLst>
      <p:ext uri="{BB962C8B-B14F-4D97-AF65-F5344CB8AC3E}">
        <p14:creationId xmlns:p14="http://schemas.microsoft.com/office/powerpoint/2010/main" val="144288643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vice image layout 1">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C70852F-A18C-C248-B5F7-1BF8ED6360C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DDFD207B-2BFE-D146-9AAE-EAA3FEC2CE63}"/>
              </a:ext>
            </a:extLst>
          </p:cNvPr>
          <p:cNvSpPr/>
          <p:nvPr userDrawn="1"/>
        </p:nvSpPr>
        <p:spPr>
          <a:xfrm>
            <a:off x="0" y="0"/>
            <a:ext cx="12192000" cy="6858000"/>
          </a:xfrm>
          <a:prstGeom prst="rect">
            <a:avLst/>
          </a:prstGeom>
          <a:gradFill flip="none" rotWithShape="1">
            <a:gsLst>
              <a:gs pos="24000">
                <a:schemeClr val="bg1">
                  <a:alpha val="0"/>
                </a:schemeClr>
              </a:gs>
              <a:gs pos="0">
                <a:schemeClr val="bg1">
                  <a:alpha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7EC297-6357-EF41-BF9D-E039D1C083DF}"/>
              </a:ext>
            </a:extLst>
          </p:cNvPr>
          <p:cNvSpPr>
            <a:spLocks noGrp="1"/>
          </p:cNvSpPr>
          <p:nvPr>
            <p:ph type="title" hasCustomPrompt="1"/>
          </p:nvPr>
        </p:nvSpPr>
        <p:spPr>
          <a:xfrm>
            <a:off x="457200" y="457201"/>
            <a:ext cx="5411165" cy="887412"/>
          </a:xfrm>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3060EA93-E4DC-F64F-B58B-56B627E4BFEE}"/>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4" name="Text Placeholder 5">
            <a:extLst>
              <a:ext uri="{FF2B5EF4-FFF2-40B4-BE49-F238E27FC236}">
                <a16:creationId xmlns:a16="http://schemas.microsoft.com/office/drawing/2014/main" id="{DE58E332-19C0-1448-8261-9D1FECBC97E5}"/>
              </a:ext>
            </a:extLst>
          </p:cNvPr>
          <p:cNvSpPr>
            <a:spLocks noGrp="1"/>
          </p:cNvSpPr>
          <p:nvPr>
            <p:ph type="body" sz="quarter" idx="30" hasCustomPrompt="1"/>
          </p:nvPr>
        </p:nvSpPr>
        <p:spPr>
          <a:xfrm>
            <a:off x="457200" y="1387801"/>
            <a:ext cx="541116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12" name="Picture Placeholder 10">
            <a:extLst>
              <a:ext uri="{FF2B5EF4-FFF2-40B4-BE49-F238E27FC236}">
                <a16:creationId xmlns:a16="http://schemas.microsoft.com/office/drawing/2014/main" id="{4BD8D597-C222-C241-A94F-5641B6577825}"/>
              </a:ext>
            </a:extLst>
          </p:cNvPr>
          <p:cNvSpPr>
            <a:spLocks noGrp="1"/>
          </p:cNvSpPr>
          <p:nvPr>
            <p:ph type="pic" sz="quarter" idx="21" hasCustomPrompt="1"/>
          </p:nvPr>
        </p:nvSpPr>
        <p:spPr>
          <a:xfrm>
            <a:off x="6464968" y="1344613"/>
            <a:ext cx="4989095" cy="2643187"/>
          </a:xfrm>
          <a:ln w="76200">
            <a:solidFill>
              <a:schemeClr val="tx1"/>
            </a:solidFill>
          </a:ln>
        </p:spPr>
        <p:txBody>
          <a:bodyPr anchor="ctr">
            <a:normAutofit/>
          </a:bodyPr>
          <a:lstStyle>
            <a:lvl1pPr algn="ctr">
              <a:defRPr sz="2000" b="1">
                <a:solidFill>
                  <a:srgbClr val="E63888"/>
                </a:solidFill>
              </a:defRPr>
            </a:lvl1pPr>
          </a:lstStyle>
          <a:p>
            <a:r>
              <a:rPr lang="en-US" dirty="0"/>
              <a:t>[insert image here]</a:t>
            </a:r>
          </a:p>
        </p:txBody>
      </p:sp>
      <p:pic>
        <p:nvPicPr>
          <p:cNvPr id="15" name="Picture 14" descr="A picture containing drawing&#10;&#10;Description automatically generated">
            <a:extLst>
              <a:ext uri="{FF2B5EF4-FFF2-40B4-BE49-F238E27FC236}">
                <a16:creationId xmlns:a16="http://schemas.microsoft.com/office/drawing/2014/main" id="{BCDAFF91-7786-B848-8C89-A67F7F389549}"/>
              </a:ext>
            </a:extLst>
          </p:cNvPr>
          <p:cNvPicPr>
            <a:picLocks noChangeAspect="1"/>
          </p:cNvPicPr>
          <p:nvPr userDrawn="1"/>
        </p:nvPicPr>
        <p:blipFill>
          <a:blip r:embed="rId3"/>
          <a:stretch>
            <a:fillRect/>
          </a:stretch>
        </p:blipFill>
        <p:spPr>
          <a:xfrm>
            <a:off x="11361181" y="5987242"/>
            <a:ext cx="457200" cy="577516"/>
          </a:xfrm>
          <a:prstGeom prst="rect">
            <a:avLst/>
          </a:prstGeom>
        </p:spPr>
      </p:pic>
    </p:spTree>
    <p:extLst>
      <p:ext uri="{BB962C8B-B14F-4D97-AF65-F5344CB8AC3E}">
        <p14:creationId xmlns:p14="http://schemas.microsoft.com/office/powerpoint/2010/main" val="6843186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ice image layout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9FA333F-CE91-F24B-A99D-D7AC6FA1628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64961BBD-16F9-234F-8D7C-3A82D6E387C6}"/>
              </a:ext>
            </a:extLst>
          </p:cNvPr>
          <p:cNvSpPr/>
          <p:nvPr userDrawn="1"/>
        </p:nvSpPr>
        <p:spPr>
          <a:xfrm>
            <a:off x="0" y="0"/>
            <a:ext cx="12192000" cy="6859982"/>
          </a:xfrm>
          <a:prstGeom prst="rect">
            <a:avLst/>
          </a:prstGeom>
          <a:gradFill flip="none" rotWithShape="1">
            <a:gsLst>
              <a:gs pos="49000">
                <a:schemeClr val="bg1">
                  <a:lumMod val="95000"/>
                  <a:alpha val="0"/>
                </a:schemeClr>
              </a:gs>
              <a:gs pos="23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10">
            <a:extLst>
              <a:ext uri="{FF2B5EF4-FFF2-40B4-BE49-F238E27FC236}">
                <a16:creationId xmlns:a16="http://schemas.microsoft.com/office/drawing/2014/main" id="{2D4013AE-A50B-3743-B657-99DB73F7C041}"/>
              </a:ext>
            </a:extLst>
          </p:cNvPr>
          <p:cNvSpPr>
            <a:spLocks noGrp="1"/>
          </p:cNvSpPr>
          <p:nvPr>
            <p:ph type="pic" sz="quarter" idx="23" hasCustomPrompt="1"/>
          </p:nvPr>
        </p:nvSpPr>
        <p:spPr>
          <a:xfrm>
            <a:off x="5646143" y="2066309"/>
            <a:ext cx="5157216" cy="2816352"/>
          </a:xfrm>
          <a:ln w="44450">
            <a:solidFill>
              <a:schemeClr val="bg2">
                <a:lumMod val="40000"/>
                <a:lumOff val="60000"/>
              </a:schemeClr>
            </a:solidFill>
          </a:ln>
        </p:spPr>
        <p:txBody>
          <a:bodyPr anchor="ctr">
            <a:normAutofit/>
          </a:bodyPr>
          <a:lstStyle>
            <a:lvl1pPr algn="ctr">
              <a:defRPr sz="2000" b="1">
                <a:solidFill>
                  <a:srgbClr val="E63888"/>
                </a:solidFill>
              </a:defRPr>
            </a:lvl1pPr>
          </a:lstStyle>
          <a:p>
            <a:r>
              <a:rPr lang="en-US" dirty="0"/>
              <a:t>[insert image here]</a:t>
            </a:r>
          </a:p>
        </p:txBody>
      </p:sp>
      <p:sp>
        <p:nvSpPr>
          <p:cNvPr id="2" name="Title 1">
            <a:extLst>
              <a:ext uri="{FF2B5EF4-FFF2-40B4-BE49-F238E27FC236}">
                <a16:creationId xmlns:a16="http://schemas.microsoft.com/office/drawing/2014/main" id="{967EC297-6357-EF41-BF9D-E039D1C083DF}"/>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3060EA93-E4DC-F64F-B58B-56B627E4BFEE}"/>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4" name="Text Placeholder 5">
            <a:extLst>
              <a:ext uri="{FF2B5EF4-FFF2-40B4-BE49-F238E27FC236}">
                <a16:creationId xmlns:a16="http://schemas.microsoft.com/office/drawing/2014/main" id="{DE58E332-19C0-1448-8261-9D1FECBC97E5}"/>
              </a:ext>
            </a:extLst>
          </p:cNvPr>
          <p:cNvSpPr>
            <a:spLocks noGrp="1"/>
          </p:cNvSpPr>
          <p:nvPr>
            <p:ph type="body" sz="quarter" idx="30"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pic>
        <p:nvPicPr>
          <p:cNvPr id="12" name="Picture 11" descr="A picture containing drawing&#10;&#10;Description automatically generated">
            <a:extLst>
              <a:ext uri="{FF2B5EF4-FFF2-40B4-BE49-F238E27FC236}">
                <a16:creationId xmlns:a16="http://schemas.microsoft.com/office/drawing/2014/main" id="{F6930B65-2763-E149-B9A6-1E3D2322292E}"/>
              </a:ext>
            </a:extLst>
          </p:cNvPr>
          <p:cNvPicPr>
            <a:picLocks noChangeAspect="1"/>
          </p:cNvPicPr>
          <p:nvPr userDrawn="1"/>
        </p:nvPicPr>
        <p:blipFill>
          <a:blip r:embed="rId3"/>
          <a:stretch>
            <a:fillRect/>
          </a:stretch>
        </p:blipFill>
        <p:spPr>
          <a:xfrm>
            <a:off x="11361181" y="5987242"/>
            <a:ext cx="457200" cy="577516"/>
          </a:xfrm>
          <a:prstGeom prst="rect">
            <a:avLst/>
          </a:prstGeom>
        </p:spPr>
      </p:pic>
      <p:sp>
        <p:nvSpPr>
          <p:cNvPr id="13" name="Text Placeholder 6">
            <a:extLst>
              <a:ext uri="{FF2B5EF4-FFF2-40B4-BE49-F238E27FC236}">
                <a16:creationId xmlns:a16="http://schemas.microsoft.com/office/drawing/2014/main" id="{F126E209-490A-0D46-85BB-489722383FAC}"/>
              </a:ext>
            </a:extLst>
          </p:cNvPr>
          <p:cNvSpPr>
            <a:spLocks noGrp="1"/>
          </p:cNvSpPr>
          <p:nvPr>
            <p:ph type="body" sz="quarter" idx="24" hasCustomPrompt="1"/>
          </p:nvPr>
        </p:nvSpPr>
        <p:spPr>
          <a:xfrm>
            <a:off x="457201" y="2011680"/>
            <a:ext cx="4114800"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spTree>
    <p:extLst>
      <p:ext uri="{BB962C8B-B14F-4D97-AF65-F5344CB8AC3E}">
        <p14:creationId xmlns:p14="http://schemas.microsoft.com/office/powerpoint/2010/main" val="1003218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 Data Art 6">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p>
            <a:r>
              <a:rPr lang="en-US"/>
              <a:t>Presentation Title</a:t>
            </a:r>
          </a:p>
        </p:txBody>
      </p:sp>
      <p:pic>
        <p:nvPicPr>
          <p:cNvPr id="5" name="Picture 4">
            <a:extLst>
              <a:ext uri="{FF2B5EF4-FFF2-40B4-BE49-F238E27FC236}">
                <a16:creationId xmlns:a16="http://schemas.microsoft.com/office/drawing/2014/main" id="{E3191253-719D-B24D-9901-306090EF3B6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8381874" cy="2937925"/>
          </a:xfrm>
          <a:prstGeom prst="rect">
            <a:avLst/>
          </a:prstGeom>
        </p:spPr>
      </p:pic>
      <p:sp>
        <p:nvSpPr>
          <p:cNvPr id="9" name="Text Placeholder 3">
            <a:extLst>
              <a:ext uri="{FF2B5EF4-FFF2-40B4-BE49-F238E27FC236}">
                <a16:creationId xmlns:a16="http://schemas.microsoft.com/office/drawing/2014/main" id="{D0AF8CA2-461F-5047-AECA-D5229F80AC7F}"/>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rgbClr val="63666A"/>
                </a:solidFill>
              </a:defRPr>
            </a:lvl1pPr>
          </a:lstStyle>
          <a:p>
            <a:r>
              <a:rPr lang="en-US" sz="1800"/>
              <a:t>Subtitle can go here / Presented by Name of Presenter</a:t>
            </a:r>
            <a:br>
              <a:rPr lang="en-US" sz="1800"/>
            </a:br>
            <a:r>
              <a:rPr lang="en-US" sz="1800"/>
              <a:t>Day / Month / Year</a:t>
            </a:r>
          </a:p>
        </p:txBody>
      </p:sp>
    </p:spTree>
    <p:extLst>
      <p:ext uri="{BB962C8B-B14F-4D97-AF65-F5344CB8AC3E}">
        <p14:creationId xmlns:p14="http://schemas.microsoft.com/office/powerpoint/2010/main" val="80891905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ice image layout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EBAAF18-EAED-FF48-AC7C-3C9E4199F7A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0"/>
            <a:ext cx="12192000" cy="6936251"/>
          </a:xfrm>
          <a:prstGeom prst="rect">
            <a:avLst/>
          </a:prstGeom>
        </p:spPr>
      </p:pic>
      <p:sp>
        <p:nvSpPr>
          <p:cNvPr id="11" name="Rectangle 10">
            <a:extLst>
              <a:ext uri="{FF2B5EF4-FFF2-40B4-BE49-F238E27FC236}">
                <a16:creationId xmlns:a16="http://schemas.microsoft.com/office/drawing/2014/main" id="{A40DE3B3-FB80-E84F-A17A-791D833C73C6}"/>
              </a:ext>
            </a:extLst>
          </p:cNvPr>
          <p:cNvSpPr/>
          <p:nvPr userDrawn="1"/>
        </p:nvSpPr>
        <p:spPr>
          <a:xfrm>
            <a:off x="1" y="0"/>
            <a:ext cx="12192000" cy="6936251"/>
          </a:xfrm>
          <a:prstGeom prst="rect">
            <a:avLst/>
          </a:prstGeom>
          <a:gradFill flip="none" rotWithShape="1">
            <a:gsLst>
              <a:gs pos="44000">
                <a:schemeClr val="bg1">
                  <a:lumMod val="95000"/>
                  <a:alpha val="0"/>
                </a:schemeClr>
              </a:gs>
              <a:gs pos="78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0">
            <a:extLst>
              <a:ext uri="{FF2B5EF4-FFF2-40B4-BE49-F238E27FC236}">
                <a16:creationId xmlns:a16="http://schemas.microsoft.com/office/drawing/2014/main" id="{4ED12469-E58B-3843-95B1-F42D74F906BD}"/>
              </a:ext>
            </a:extLst>
          </p:cNvPr>
          <p:cNvSpPr>
            <a:spLocks noGrp="1"/>
          </p:cNvSpPr>
          <p:nvPr>
            <p:ph type="pic" sz="quarter" idx="23" hasCustomPrompt="1"/>
          </p:nvPr>
        </p:nvSpPr>
        <p:spPr>
          <a:xfrm>
            <a:off x="1507958" y="1401498"/>
            <a:ext cx="2478514" cy="4206240"/>
          </a:xfrm>
          <a:custGeom>
            <a:avLst/>
            <a:gdLst>
              <a:gd name="connsiteX0" fmla="*/ 0 w 2470484"/>
              <a:gd name="connsiteY0" fmla="*/ 4206240 h 4206240"/>
              <a:gd name="connsiteX1" fmla="*/ 40096 w 2470484"/>
              <a:gd name="connsiteY1" fmla="*/ 0 h 4206240"/>
              <a:gd name="connsiteX2" fmla="*/ 2430388 w 2470484"/>
              <a:gd name="connsiteY2" fmla="*/ 0 h 4206240"/>
              <a:gd name="connsiteX3" fmla="*/ 2470484 w 2470484"/>
              <a:gd name="connsiteY3" fmla="*/ 4206240 h 4206240"/>
              <a:gd name="connsiteX4" fmla="*/ 0 w 2470484"/>
              <a:gd name="connsiteY4" fmla="*/ 4206240 h 4206240"/>
              <a:gd name="connsiteX0" fmla="*/ 0 w 2478514"/>
              <a:gd name="connsiteY0" fmla="*/ 4206240 h 4206240"/>
              <a:gd name="connsiteX1" fmla="*/ 40096 w 2478514"/>
              <a:gd name="connsiteY1" fmla="*/ 0 h 4206240"/>
              <a:gd name="connsiteX2" fmla="*/ 2478514 w 2478514"/>
              <a:gd name="connsiteY2" fmla="*/ 0 h 4206240"/>
              <a:gd name="connsiteX3" fmla="*/ 2470484 w 2478514"/>
              <a:gd name="connsiteY3" fmla="*/ 4206240 h 4206240"/>
              <a:gd name="connsiteX4" fmla="*/ 0 w 2478514"/>
              <a:gd name="connsiteY4" fmla="*/ 4206240 h 4206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8514" h="4206240">
                <a:moveTo>
                  <a:pt x="0" y="4206240"/>
                </a:moveTo>
                <a:lnTo>
                  <a:pt x="40096" y="0"/>
                </a:lnTo>
                <a:lnTo>
                  <a:pt x="2478514" y="0"/>
                </a:lnTo>
                <a:cubicBezTo>
                  <a:pt x="2475837" y="1402080"/>
                  <a:pt x="2473161" y="2804160"/>
                  <a:pt x="2470484" y="4206240"/>
                </a:cubicBezTo>
                <a:lnTo>
                  <a:pt x="0" y="4206240"/>
                </a:lnTo>
                <a:close/>
              </a:path>
            </a:pathLst>
          </a:custGeom>
          <a:ln>
            <a:solidFill>
              <a:schemeClr val="bg2">
                <a:lumMod val="40000"/>
                <a:lumOff val="60000"/>
              </a:schemeClr>
            </a:solidFill>
          </a:ln>
        </p:spPr>
        <p:txBody>
          <a:bodyPr anchor="ctr">
            <a:normAutofit/>
          </a:bodyPr>
          <a:lstStyle>
            <a:lvl1pPr algn="ctr">
              <a:defRPr sz="2000" b="1">
                <a:solidFill>
                  <a:srgbClr val="E63888"/>
                </a:solidFill>
              </a:defRPr>
            </a:lvl1pPr>
          </a:lstStyle>
          <a:p>
            <a:r>
              <a:rPr lang="en-US" dirty="0"/>
              <a:t>[insert image here]</a:t>
            </a:r>
          </a:p>
        </p:txBody>
      </p:sp>
      <p:sp>
        <p:nvSpPr>
          <p:cNvPr id="2" name="Title 1">
            <a:extLst>
              <a:ext uri="{FF2B5EF4-FFF2-40B4-BE49-F238E27FC236}">
                <a16:creationId xmlns:a16="http://schemas.microsoft.com/office/drawing/2014/main" id="{967EC297-6357-EF41-BF9D-E039D1C083DF}"/>
              </a:ext>
            </a:extLst>
          </p:cNvPr>
          <p:cNvSpPr>
            <a:spLocks noGrp="1"/>
          </p:cNvSpPr>
          <p:nvPr>
            <p:ph type="title" hasCustomPrompt="1"/>
          </p:nvPr>
        </p:nvSpPr>
        <p:spPr>
          <a:xfrm>
            <a:off x="5499947" y="457201"/>
            <a:ext cx="6231805" cy="887412"/>
          </a:xfrm>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3060EA93-E4DC-F64F-B58B-56B627E4BFEE}"/>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4" name="Text Placeholder 5">
            <a:extLst>
              <a:ext uri="{FF2B5EF4-FFF2-40B4-BE49-F238E27FC236}">
                <a16:creationId xmlns:a16="http://schemas.microsoft.com/office/drawing/2014/main" id="{DE58E332-19C0-1448-8261-9D1FECBC97E5}"/>
              </a:ext>
            </a:extLst>
          </p:cNvPr>
          <p:cNvSpPr>
            <a:spLocks noGrp="1"/>
          </p:cNvSpPr>
          <p:nvPr>
            <p:ph type="body" sz="quarter" idx="30" hasCustomPrompt="1"/>
          </p:nvPr>
        </p:nvSpPr>
        <p:spPr>
          <a:xfrm>
            <a:off x="5499947" y="1387801"/>
            <a:ext cx="623180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pic>
        <p:nvPicPr>
          <p:cNvPr id="15" name="Picture 14" descr="A picture containing drawing&#10;&#10;Description automatically generated">
            <a:extLst>
              <a:ext uri="{FF2B5EF4-FFF2-40B4-BE49-F238E27FC236}">
                <a16:creationId xmlns:a16="http://schemas.microsoft.com/office/drawing/2014/main" id="{BCDAFF91-7786-B848-8C89-A67F7F389549}"/>
              </a:ext>
            </a:extLst>
          </p:cNvPr>
          <p:cNvPicPr>
            <a:picLocks noChangeAspect="1"/>
          </p:cNvPicPr>
          <p:nvPr userDrawn="1"/>
        </p:nvPicPr>
        <p:blipFill>
          <a:blip r:embed="rId3"/>
          <a:stretch>
            <a:fillRect/>
          </a:stretch>
        </p:blipFill>
        <p:spPr>
          <a:xfrm>
            <a:off x="11361181" y="5987242"/>
            <a:ext cx="457200" cy="577516"/>
          </a:xfrm>
          <a:prstGeom prst="rect">
            <a:avLst/>
          </a:prstGeom>
        </p:spPr>
      </p:pic>
      <p:sp>
        <p:nvSpPr>
          <p:cNvPr id="17" name="Text Placeholder 6">
            <a:extLst>
              <a:ext uri="{FF2B5EF4-FFF2-40B4-BE49-F238E27FC236}">
                <a16:creationId xmlns:a16="http://schemas.microsoft.com/office/drawing/2014/main" id="{13D3A36C-5962-5045-B2AF-A42EF0140889}"/>
              </a:ext>
            </a:extLst>
          </p:cNvPr>
          <p:cNvSpPr>
            <a:spLocks noGrp="1"/>
          </p:cNvSpPr>
          <p:nvPr>
            <p:ph type="body" sz="quarter" idx="24" hasCustomPrompt="1"/>
          </p:nvPr>
        </p:nvSpPr>
        <p:spPr>
          <a:xfrm>
            <a:off x="5494430" y="2388554"/>
            <a:ext cx="6237196" cy="334091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spTree>
    <p:extLst>
      <p:ext uri="{BB962C8B-B14F-4D97-AF65-F5344CB8AC3E}">
        <p14:creationId xmlns:p14="http://schemas.microsoft.com/office/powerpoint/2010/main" val="326060042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ice image layout 4">
    <p:spTree>
      <p:nvGrpSpPr>
        <p:cNvPr id="1" name=""/>
        <p:cNvGrpSpPr/>
        <p:nvPr/>
      </p:nvGrpSpPr>
      <p:grpSpPr>
        <a:xfrm>
          <a:off x="0" y="0"/>
          <a:ext cx="0" cy="0"/>
          <a:chOff x="0" y="0"/>
          <a:chExt cx="0" cy="0"/>
        </a:xfrm>
      </p:grpSpPr>
      <p:pic>
        <p:nvPicPr>
          <p:cNvPr id="10" name="Picture 9" descr="A close up of a computer&#10;&#10;Description automatically generated">
            <a:extLst>
              <a:ext uri="{FF2B5EF4-FFF2-40B4-BE49-F238E27FC236}">
                <a16:creationId xmlns:a16="http://schemas.microsoft.com/office/drawing/2014/main" id="{F944A928-4643-0247-AB79-A438B85158B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054455" cy="6858000"/>
          </a:xfrm>
          <a:prstGeom prst="rect">
            <a:avLst/>
          </a:prstGeom>
        </p:spPr>
      </p:pic>
      <p:sp>
        <p:nvSpPr>
          <p:cNvPr id="12" name="Rectangle 11">
            <a:extLst>
              <a:ext uri="{FF2B5EF4-FFF2-40B4-BE49-F238E27FC236}">
                <a16:creationId xmlns:a16="http://schemas.microsoft.com/office/drawing/2014/main" id="{A6FCFA6A-B0AD-E642-B4CF-DDF85022CBAE}"/>
              </a:ext>
            </a:extLst>
          </p:cNvPr>
          <p:cNvSpPr/>
          <p:nvPr userDrawn="1"/>
        </p:nvSpPr>
        <p:spPr>
          <a:xfrm>
            <a:off x="1" y="1714"/>
            <a:ext cx="12192000" cy="6858000"/>
          </a:xfrm>
          <a:prstGeom prst="rect">
            <a:avLst/>
          </a:prstGeom>
          <a:gradFill flip="none" rotWithShape="1">
            <a:gsLst>
              <a:gs pos="39000">
                <a:schemeClr val="bg1">
                  <a:lumMod val="95000"/>
                  <a:alpha val="0"/>
                </a:schemeClr>
              </a:gs>
              <a:gs pos="7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10">
            <a:extLst>
              <a:ext uri="{FF2B5EF4-FFF2-40B4-BE49-F238E27FC236}">
                <a16:creationId xmlns:a16="http://schemas.microsoft.com/office/drawing/2014/main" id="{354C9583-4D25-0C4E-98EC-90D3509DE431}"/>
              </a:ext>
            </a:extLst>
          </p:cNvPr>
          <p:cNvSpPr>
            <a:spLocks noGrp="1"/>
          </p:cNvSpPr>
          <p:nvPr>
            <p:ph type="pic" sz="quarter" idx="23" hasCustomPrompt="1"/>
          </p:nvPr>
        </p:nvSpPr>
        <p:spPr>
          <a:xfrm>
            <a:off x="1077883" y="1818254"/>
            <a:ext cx="4134198" cy="3054192"/>
          </a:xfrm>
          <a:ln w="57150">
            <a:solidFill>
              <a:schemeClr val="tx1"/>
            </a:solidFill>
          </a:ln>
        </p:spPr>
        <p:txBody>
          <a:bodyPr anchor="ctr">
            <a:normAutofit/>
          </a:bodyPr>
          <a:lstStyle>
            <a:lvl1pPr algn="ctr">
              <a:defRPr sz="2000" b="1">
                <a:solidFill>
                  <a:srgbClr val="E63888"/>
                </a:solidFill>
              </a:defRPr>
            </a:lvl1pPr>
          </a:lstStyle>
          <a:p>
            <a:r>
              <a:rPr lang="en-US" dirty="0"/>
              <a:t>[insert image here]</a:t>
            </a:r>
          </a:p>
        </p:txBody>
      </p:sp>
      <p:sp>
        <p:nvSpPr>
          <p:cNvPr id="2" name="Title 1">
            <a:extLst>
              <a:ext uri="{FF2B5EF4-FFF2-40B4-BE49-F238E27FC236}">
                <a16:creationId xmlns:a16="http://schemas.microsoft.com/office/drawing/2014/main" id="{967EC297-6357-EF41-BF9D-E039D1C083DF}"/>
              </a:ext>
            </a:extLst>
          </p:cNvPr>
          <p:cNvSpPr>
            <a:spLocks noGrp="1"/>
          </p:cNvSpPr>
          <p:nvPr>
            <p:ph type="title" hasCustomPrompt="1"/>
          </p:nvPr>
        </p:nvSpPr>
        <p:spPr>
          <a:xfrm>
            <a:off x="5845214" y="457201"/>
            <a:ext cx="5886538" cy="887412"/>
          </a:xfrm>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3060EA93-E4DC-F64F-B58B-56B627E4BFEE}"/>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4" name="Text Placeholder 5">
            <a:extLst>
              <a:ext uri="{FF2B5EF4-FFF2-40B4-BE49-F238E27FC236}">
                <a16:creationId xmlns:a16="http://schemas.microsoft.com/office/drawing/2014/main" id="{DE58E332-19C0-1448-8261-9D1FECBC97E5}"/>
              </a:ext>
            </a:extLst>
          </p:cNvPr>
          <p:cNvSpPr>
            <a:spLocks noGrp="1"/>
          </p:cNvSpPr>
          <p:nvPr>
            <p:ph type="body" sz="quarter" idx="30" hasCustomPrompt="1"/>
          </p:nvPr>
        </p:nvSpPr>
        <p:spPr>
          <a:xfrm>
            <a:off x="5845214" y="1387801"/>
            <a:ext cx="5886538"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pic>
        <p:nvPicPr>
          <p:cNvPr id="15" name="Picture 14" descr="A picture containing drawing&#10;&#10;Description automatically generated">
            <a:extLst>
              <a:ext uri="{FF2B5EF4-FFF2-40B4-BE49-F238E27FC236}">
                <a16:creationId xmlns:a16="http://schemas.microsoft.com/office/drawing/2014/main" id="{BCDAFF91-7786-B848-8C89-A67F7F389549}"/>
              </a:ext>
            </a:extLst>
          </p:cNvPr>
          <p:cNvPicPr>
            <a:picLocks noChangeAspect="1"/>
          </p:cNvPicPr>
          <p:nvPr userDrawn="1"/>
        </p:nvPicPr>
        <p:blipFill>
          <a:blip r:embed="rId3"/>
          <a:stretch>
            <a:fillRect/>
          </a:stretch>
        </p:blipFill>
        <p:spPr>
          <a:xfrm>
            <a:off x="11361181" y="5987242"/>
            <a:ext cx="457200" cy="577516"/>
          </a:xfrm>
          <a:prstGeom prst="rect">
            <a:avLst/>
          </a:prstGeom>
        </p:spPr>
      </p:pic>
      <p:sp>
        <p:nvSpPr>
          <p:cNvPr id="17" name="Text Placeholder 6">
            <a:extLst>
              <a:ext uri="{FF2B5EF4-FFF2-40B4-BE49-F238E27FC236}">
                <a16:creationId xmlns:a16="http://schemas.microsoft.com/office/drawing/2014/main" id="{13D3A36C-5962-5045-B2AF-A42EF0140889}"/>
              </a:ext>
            </a:extLst>
          </p:cNvPr>
          <p:cNvSpPr>
            <a:spLocks noGrp="1"/>
          </p:cNvSpPr>
          <p:nvPr>
            <p:ph type="body" sz="quarter" idx="24" hasCustomPrompt="1"/>
          </p:nvPr>
        </p:nvSpPr>
        <p:spPr>
          <a:xfrm>
            <a:off x="5845214" y="2388554"/>
            <a:ext cx="5886411" cy="3340915"/>
          </a:xfrm>
        </p:spPr>
        <p:txBody>
          <a:bodyPr/>
          <a:lstStyle>
            <a:lvl1pPr>
              <a:lnSpc>
                <a:spcPct val="110000"/>
              </a:lnSpc>
              <a:defRPr sz="1800" b="1">
                <a:solidFill>
                  <a:srgbClr val="1D4F91"/>
                </a:solidFill>
              </a:defRPr>
            </a:lvl1pPr>
            <a:lvl2pPr marL="0" indent="0">
              <a:lnSpc>
                <a:spcPct val="110000"/>
              </a:lnSpc>
              <a:buNone/>
              <a:defRPr sz="1600"/>
            </a:lvl2pPr>
            <a:lvl3pPr marL="347472" indent="-176213">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spTree>
    <p:extLst>
      <p:ext uri="{BB962C8B-B14F-4D97-AF65-F5344CB8AC3E}">
        <p14:creationId xmlns:p14="http://schemas.microsoft.com/office/powerpoint/2010/main" val="122277341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A785C14-1743-3F47-B87B-F68E91745409}"/>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4" name="Title 1">
            <a:extLst>
              <a:ext uri="{FF2B5EF4-FFF2-40B4-BE49-F238E27FC236}">
                <a16:creationId xmlns:a16="http://schemas.microsoft.com/office/drawing/2014/main" id="{5A876603-F7F9-944F-961A-728C6D6D0457}"/>
              </a:ext>
            </a:extLst>
          </p:cNvPr>
          <p:cNvSpPr>
            <a:spLocks noGrp="1"/>
          </p:cNvSpPr>
          <p:nvPr>
            <p:ph type="title" hasCustomPrompt="1"/>
          </p:nvPr>
        </p:nvSpPr>
        <p:spPr>
          <a:xfrm>
            <a:off x="457200" y="457201"/>
            <a:ext cx="11274552" cy="508000"/>
          </a:xfrm>
        </p:spPr>
        <p:txBody>
          <a:bodyPr/>
          <a:lstStyle>
            <a:lvl1pPr>
              <a:defRPr>
                <a:solidFill>
                  <a:srgbClr val="1D4F91"/>
                </a:solidFill>
              </a:defRPr>
            </a:lvl1pPr>
          </a:lstStyle>
          <a:p>
            <a:r>
              <a:rPr lang="en-US" dirty="0"/>
              <a:t>Headline preset in 32pt bolded for emphasis</a:t>
            </a:r>
          </a:p>
        </p:txBody>
      </p:sp>
      <p:sp>
        <p:nvSpPr>
          <p:cNvPr id="5" name="Text Placeholder 5">
            <a:extLst>
              <a:ext uri="{FF2B5EF4-FFF2-40B4-BE49-F238E27FC236}">
                <a16:creationId xmlns:a16="http://schemas.microsoft.com/office/drawing/2014/main" id="{A38202A1-D79D-EB43-9A14-BE4403817A17}"/>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7" name="Text Placeholder 6">
            <a:extLst>
              <a:ext uri="{FF2B5EF4-FFF2-40B4-BE49-F238E27FC236}">
                <a16:creationId xmlns:a16="http://schemas.microsoft.com/office/drawing/2014/main" id="{F39A34C8-F25E-084E-BAC4-D66C6A950355}"/>
              </a:ext>
            </a:extLst>
          </p:cNvPr>
          <p:cNvSpPr>
            <a:spLocks noGrp="1"/>
          </p:cNvSpPr>
          <p:nvPr>
            <p:ph type="body" sz="quarter" idx="26" hasCustomPrompt="1"/>
          </p:nvPr>
        </p:nvSpPr>
        <p:spPr>
          <a:xfrm>
            <a:off x="457200" y="2011680"/>
            <a:ext cx="5056188" cy="3649755"/>
          </a:xfrm>
        </p:spPr>
        <p:txBody>
          <a:bodyPr/>
          <a:lstStyle>
            <a:lvl1pPr>
              <a:lnSpc>
                <a:spcPct val="110000"/>
              </a:lnSpc>
              <a:defRPr sz="1800" b="1">
                <a:solidFill>
                  <a:srgbClr val="1D4F91"/>
                </a:solidFill>
              </a:defRPr>
            </a:lvl1pPr>
            <a:lvl2pPr marL="0" indent="0">
              <a:lnSpc>
                <a:spcPct val="110000"/>
              </a:lnSpc>
              <a:buNone/>
              <a:defRPr sz="1600"/>
            </a:lvl2pPr>
            <a:lvl3pPr marL="404813" indent="-174625">
              <a:lnSpc>
                <a:spcPct val="100000"/>
              </a:lnSpc>
              <a:buFont typeface="Arial" panose="020B0604020202020204" pitchFamily="34" charset="0"/>
              <a:buChar char="•"/>
              <a:tabLst/>
              <a:defRPr sz="1600"/>
            </a:lvl3pPr>
            <a:lvl4pPr marL="633413" indent="-230188">
              <a:lnSpc>
                <a:spcPct val="100000"/>
              </a:lnSpc>
              <a:buFont typeface="System Font Regular"/>
              <a:buChar char="–"/>
              <a:tabLst/>
              <a:defRPr sz="1600"/>
            </a:lvl4pPr>
            <a:lvl5pPr marL="809625" indent="-174625">
              <a:lnSpc>
                <a:spcPct val="100000"/>
              </a:lnSpc>
              <a:buFont typeface="Arial" panose="020B0604020202020204" pitchFamily="34" charset="0"/>
              <a:buChar char="•"/>
              <a:tabLst/>
              <a:defRPr sz="1600"/>
            </a:lvl5pPr>
            <a:lvl6pPr marL="809625" indent="0">
              <a:lnSpc>
                <a:spcPct val="100000"/>
              </a:lnSpc>
              <a:buFont typeface="System Font Regular"/>
              <a:buNone/>
              <a:tabLst/>
              <a:defRPr sz="1600">
                <a:solidFill>
                  <a:srgbClr val="63666A"/>
                </a:solidFill>
              </a:defRPr>
            </a:lvl6pPr>
          </a:lstStyle>
          <a:p>
            <a:pPr lvl="0"/>
            <a:r>
              <a:rPr lang="en-US" dirty="0"/>
              <a:t>Subtitle preset in 18pt Arial Bold</a:t>
            </a:r>
          </a:p>
          <a:p>
            <a:pPr lvl="1"/>
            <a:r>
              <a:rPr lang="en-US" dirty="0"/>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p:txBody>
      </p:sp>
      <p:sp>
        <p:nvSpPr>
          <p:cNvPr id="8" name="Chart Placeholder 4">
            <a:extLst>
              <a:ext uri="{FF2B5EF4-FFF2-40B4-BE49-F238E27FC236}">
                <a16:creationId xmlns:a16="http://schemas.microsoft.com/office/drawing/2014/main" id="{A500345D-95EB-9B49-805F-C316B46D5CC6}"/>
              </a:ext>
            </a:extLst>
          </p:cNvPr>
          <p:cNvSpPr>
            <a:spLocks noGrp="1"/>
          </p:cNvSpPr>
          <p:nvPr>
            <p:ph type="chart" sz="quarter" idx="23" hasCustomPrompt="1"/>
          </p:nvPr>
        </p:nvSpPr>
        <p:spPr>
          <a:xfrm>
            <a:off x="6096000" y="2011680"/>
            <a:ext cx="5635625" cy="3649755"/>
          </a:xfrm>
        </p:spPr>
        <p:txBody>
          <a:bodyPr anchor="ctr">
            <a:normAutofit/>
          </a:bodyPr>
          <a:lstStyle>
            <a:lvl1pPr algn="ctr">
              <a:defRPr sz="2000" b="1">
                <a:solidFill>
                  <a:srgbClr val="E63888"/>
                </a:solidFill>
              </a:defRPr>
            </a:lvl1pPr>
          </a:lstStyle>
          <a:p>
            <a:r>
              <a:rPr lang="en-US" dirty="0"/>
              <a:t>[insert chart here]</a:t>
            </a:r>
          </a:p>
        </p:txBody>
      </p:sp>
    </p:spTree>
    <p:extLst>
      <p:ext uri="{BB962C8B-B14F-4D97-AF65-F5344CB8AC3E}">
        <p14:creationId xmlns:p14="http://schemas.microsoft.com/office/powerpoint/2010/main" val="51672963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A785C14-1743-3F47-B87B-F68E91745409}"/>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4" name="Title 1">
            <a:extLst>
              <a:ext uri="{FF2B5EF4-FFF2-40B4-BE49-F238E27FC236}">
                <a16:creationId xmlns:a16="http://schemas.microsoft.com/office/drawing/2014/main" id="{5A876603-F7F9-944F-961A-728C6D6D0457}"/>
              </a:ext>
            </a:extLst>
          </p:cNvPr>
          <p:cNvSpPr>
            <a:spLocks noGrp="1"/>
          </p:cNvSpPr>
          <p:nvPr>
            <p:ph type="title" hasCustomPrompt="1"/>
          </p:nvPr>
        </p:nvSpPr>
        <p:spPr>
          <a:xfrm>
            <a:off x="457200" y="457201"/>
            <a:ext cx="11274552" cy="508000"/>
          </a:xfrm>
        </p:spPr>
        <p:txBody>
          <a:bodyPr/>
          <a:lstStyle>
            <a:lvl1pPr>
              <a:defRPr>
                <a:solidFill>
                  <a:srgbClr val="1D4F91"/>
                </a:solidFill>
              </a:defRPr>
            </a:lvl1pPr>
          </a:lstStyle>
          <a:p>
            <a:r>
              <a:rPr lang="en-US" dirty="0"/>
              <a:t>Headline preset in 32pt bolded for emphasis</a:t>
            </a:r>
          </a:p>
        </p:txBody>
      </p:sp>
      <p:sp>
        <p:nvSpPr>
          <p:cNvPr id="5" name="Text Placeholder 5">
            <a:extLst>
              <a:ext uri="{FF2B5EF4-FFF2-40B4-BE49-F238E27FC236}">
                <a16:creationId xmlns:a16="http://schemas.microsoft.com/office/drawing/2014/main" id="{A38202A1-D79D-EB43-9A14-BE4403817A17}"/>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7" name="Text Placeholder 6">
            <a:extLst>
              <a:ext uri="{FF2B5EF4-FFF2-40B4-BE49-F238E27FC236}">
                <a16:creationId xmlns:a16="http://schemas.microsoft.com/office/drawing/2014/main" id="{F39A34C8-F25E-084E-BAC4-D66C6A950355}"/>
              </a:ext>
            </a:extLst>
          </p:cNvPr>
          <p:cNvSpPr>
            <a:spLocks noGrp="1"/>
          </p:cNvSpPr>
          <p:nvPr>
            <p:ph type="body" sz="quarter" idx="26" hasCustomPrompt="1"/>
          </p:nvPr>
        </p:nvSpPr>
        <p:spPr>
          <a:xfrm>
            <a:off x="457200" y="2011680"/>
            <a:ext cx="4114800" cy="3649755"/>
          </a:xfrm>
        </p:spPr>
        <p:txBody>
          <a:bodyPr/>
          <a:lstStyle>
            <a:lvl1pPr>
              <a:lnSpc>
                <a:spcPct val="110000"/>
              </a:lnSpc>
              <a:defRPr sz="1800" b="1">
                <a:solidFill>
                  <a:srgbClr val="1D4F91"/>
                </a:solidFill>
              </a:defRPr>
            </a:lvl1pPr>
            <a:lvl2pPr marL="0" indent="0">
              <a:lnSpc>
                <a:spcPct val="110000"/>
              </a:lnSpc>
              <a:buNone/>
              <a:defRPr sz="1600"/>
            </a:lvl2pPr>
            <a:lvl3pPr marL="404813" indent="-174625">
              <a:lnSpc>
                <a:spcPct val="100000"/>
              </a:lnSpc>
              <a:buFont typeface="Arial" panose="020B0604020202020204" pitchFamily="34" charset="0"/>
              <a:buChar char="•"/>
              <a:tabLst/>
              <a:defRPr sz="1600"/>
            </a:lvl3pPr>
            <a:lvl4pPr marL="633413" indent="-230188">
              <a:lnSpc>
                <a:spcPct val="100000"/>
              </a:lnSpc>
              <a:buFont typeface="System Font Regular"/>
              <a:buChar char="–"/>
              <a:tabLst/>
              <a:defRPr sz="1600"/>
            </a:lvl4pPr>
            <a:lvl5pPr marL="809625" indent="-174625">
              <a:lnSpc>
                <a:spcPct val="100000"/>
              </a:lnSpc>
              <a:buFont typeface="Arial" panose="020B0604020202020204" pitchFamily="34" charset="0"/>
              <a:buChar char="•"/>
              <a:tabLst/>
              <a:defRPr sz="1600"/>
            </a:lvl5pPr>
            <a:lvl6pPr marL="809625" indent="0">
              <a:lnSpc>
                <a:spcPct val="100000"/>
              </a:lnSpc>
              <a:buFont typeface="System Font Regular"/>
              <a:buNone/>
              <a:tabLst/>
              <a:defRPr sz="1600">
                <a:solidFill>
                  <a:srgbClr val="63666A"/>
                </a:solidFill>
              </a:defRPr>
            </a:lvl6pPr>
          </a:lstStyle>
          <a:p>
            <a:pPr lvl="0"/>
            <a:r>
              <a:rPr lang="en-US" dirty="0"/>
              <a:t>Subtitle preset in 18pt Arial Bold</a:t>
            </a:r>
          </a:p>
          <a:p>
            <a:pPr lvl="1"/>
            <a:r>
              <a:rPr lang="en-US" dirty="0"/>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p:txBody>
      </p:sp>
      <p:sp>
        <p:nvSpPr>
          <p:cNvPr id="9" name="Content Placeholder 5">
            <a:extLst>
              <a:ext uri="{FF2B5EF4-FFF2-40B4-BE49-F238E27FC236}">
                <a16:creationId xmlns:a16="http://schemas.microsoft.com/office/drawing/2014/main" id="{3018F244-55E3-8346-8372-0C2413999723}"/>
              </a:ext>
            </a:extLst>
          </p:cNvPr>
          <p:cNvSpPr>
            <a:spLocks noGrp="1"/>
          </p:cNvSpPr>
          <p:nvPr>
            <p:ph sz="quarter" idx="27" hasCustomPrompt="1"/>
          </p:nvPr>
        </p:nvSpPr>
        <p:spPr>
          <a:xfrm>
            <a:off x="5160962" y="2011680"/>
            <a:ext cx="6570663" cy="3649755"/>
          </a:xfrm>
        </p:spPr>
        <p:txBody>
          <a:bodyPr anchor="ctr">
            <a:normAutofit/>
          </a:bodyPr>
          <a:lstStyle>
            <a:lvl1pPr algn="ctr">
              <a:defRPr sz="2000" b="1">
                <a:solidFill>
                  <a:srgbClr val="E63888"/>
                </a:solidFill>
              </a:defRPr>
            </a:lvl1pPr>
          </a:lstStyle>
          <a:p>
            <a:pPr lvl="0"/>
            <a:r>
              <a:rPr lang="en-US" dirty="0"/>
              <a:t>Chart graphic or smart art here</a:t>
            </a:r>
          </a:p>
        </p:txBody>
      </p:sp>
    </p:spTree>
    <p:extLst>
      <p:ext uri="{BB962C8B-B14F-4D97-AF65-F5344CB8AC3E}">
        <p14:creationId xmlns:p14="http://schemas.microsoft.com/office/powerpoint/2010/main" val="249075058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Column w/char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A785C14-1743-3F47-B87B-F68E91745409}"/>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4" name="Title 1">
            <a:extLst>
              <a:ext uri="{FF2B5EF4-FFF2-40B4-BE49-F238E27FC236}">
                <a16:creationId xmlns:a16="http://schemas.microsoft.com/office/drawing/2014/main" id="{5A876603-F7F9-944F-961A-728C6D6D0457}"/>
              </a:ext>
            </a:extLst>
          </p:cNvPr>
          <p:cNvSpPr>
            <a:spLocks noGrp="1"/>
          </p:cNvSpPr>
          <p:nvPr>
            <p:ph type="title" hasCustomPrompt="1"/>
          </p:nvPr>
        </p:nvSpPr>
        <p:spPr>
          <a:xfrm>
            <a:off x="457200" y="457201"/>
            <a:ext cx="11274552" cy="508000"/>
          </a:xfrm>
        </p:spPr>
        <p:txBody>
          <a:bodyPr/>
          <a:lstStyle>
            <a:lvl1pPr>
              <a:defRPr>
                <a:solidFill>
                  <a:srgbClr val="1D4F91"/>
                </a:solidFill>
              </a:defRPr>
            </a:lvl1pPr>
          </a:lstStyle>
          <a:p>
            <a:r>
              <a:rPr lang="en-US" dirty="0"/>
              <a:t>Headline preset in 32pt bolded for emphasis</a:t>
            </a:r>
          </a:p>
        </p:txBody>
      </p:sp>
      <p:sp>
        <p:nvSpPr>
          <p:cNvPr id="5" name="Text Placeholder 5">
            <a:extLst>
              <a:ext uri="{FF2B5EF4-FFF2-40B4-BE49-F238E27FC236}">
                <a16:creationId xmlns:a16="http://schemas.microsoft.com/office/drawing/2014/main" id="{A38202A1-D79D-EB43-9A14-BE4403817A17}"/>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7" name="Text Placeholder 6">
            <a:extLst>
              <a:ext uri="{FF2B5EF4-FFF2-40B4-BE49-F238E27FC236}">
                <a16:creationId xmlns:a16="http://schemas.microsoft.com/office/drawing/2014/main" id="{F39A34C8-F25E-084E-BAC4-D66C6A950355}"/>
              </a:ext>
            </a:extLst>
          </p:cNvPr>
          <p:cNvSpPr>
            <a:spLocks noGrp="1"/>
          </p:cNvSpPr>
          <p:nvPr>
            <p:ph type="body" sz="quarter" idx="26" hasCustomPrompt="1"/>
          </p:nvPr>
        </p:nvSpPr>
        <p:spPr>
          <a:xfrm>
            <a:off x="457200" y="2011680"/>
            <a:ext cx="2651760" cy="3649755"/>
          </a:xfrm>
        </p:spPr>
        <p:txBody>
          <a:bodyPr/>
          <a:lstStyle>
            <a:lvl1pPr>
              <a:lnSpc>
                <a:spcPct val="110000"/>
              </a:lnSpc>
              <a:defRPr sz="1800" b="1">
                <a:solidFill>
                  <a:srgbClr val="1D4F91"/>
                </a:solidFill>
              </a:defRPr>
            </a:lvl1pPr>
            <a:lvl2pPr marL="0" indent="0">
              <a:lnSpc>
                <a:spcPct val="110000"/>
              </a:lnSpc>
              <a:buNone/>
              <a:defRPr sz="1600"/>
            </a:lvl2pPr>
            <a:lvl3pPr marL="404813" indent="-174625">
              <a:lnSpc>
                <a:spcPct val="100000"/>
              </a:lnSpc>
              <a:buFont typeface="Arial" panose="020B0604020202020204" pitchFamily="34" charset="0"/>
              <a:buChar char="•"/>
              <a:tabLst/>
              <a:defRPr sz="1600"/>
            </a:lvl3pPr>
            <a:lvl4pPr marL="633413" indent="-230188">
              <a:lnSpc>
                <a:spcPct val="100000"/>
              </a:lnSpc>
              <a:buFont typeface="System Font Regular"/>
              <a:buChar char="–"/>
              <a:tabLst/>
              <a:defRPr sz="1600"/>
            </a:lvl4pPr>
            <a:lvl5pPr marL="809625" indent="-174625">
              <a:lnSpc>
                <a:spcPct val="100000"/>
              </a:lnSpc>
              <a:buFont typeface="Arial" panose="020B0604020202020204" pitchFamily="34" charset="0"/>
              <a:buChar char="•"/>
              <a:tabLst/>
              <a:defRPr sz="1600"/>
            </a:lvl5pPr>
            <a:lvl6pPr marL="809625" indent="0">
              <a:lnSpc>
                <a:spcPct val="100000"/>
              </a:lnSpc>
              <a:buFont typeface="System Font Regular"/>
              <a:buNone/>
              <a:tabLst/>
              <a:defRPr sz="1600">
                <a:solidFill>
                  <a:srgbClr val="63666A"/>
                </a:solidFill>
              </a:defRPr>
            </a:lvl6pPr>
          </a:lstStyle>
          <a:p>
            <a:pPr lvl="0"/>
            <a:r>
              <a:rPr lang="en-US" dirty="0"/>
              <a:t>Subtitle preset in 18pt Arial Bold</a:t>
            </a:r>
          </a:p>
          <a:p>
            <a:pPr lvl="1"/>
            <a:r>
              <a:rPr lang="en-US" dirty="0"/>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p:txBody>
      </p:sp>
      <p:sp>
        <p:nvSpPr>
          <p:cNvPr id="8" name="Chart Placeholder 4">
            <a:extLst>
              <a:ext uri="{FF2B5EF4-FFF2-40B4-BE49-F238E27FC236}">
                <a16:creationId xmlns:a16="http://schemas.microsoft.com/office/drawing/2014/main" id="{6D1ECDB6-0834-CD42-AE67-99B5CE82DB34}"/>
              </a:ext>
            </a:extLst>
          </p:cNvPr>
          <p:cNvSpPr>
            <a:spLocks noGrp="1"/>
          </p:cNvSpPr>
          <p:nvPr>
            <p:ph type="chart" sz="quarter" idx="23" hasCustomPrompt="1"/>
          </p:nvPr>
        </p:nvSpPr>
        <p:spPr>
          <a:xfrm>
            <a:off x="3305773" y="2011680"/>
            <a:ext cx="2651760" cy="3649754"/>
          </a:xfrm>
        </p:spPr>
        <p:txBody>
          <a:bodyPr anchor="ctr">
            <a:normAutofit/>
          </a:bodyPr>
          <a:lstStyle>
            <a:lvl1pPr algn="ctr">
              <a:defRPr sz="2000" b="1">
                <a:solidFill>
                  <a:srgbClr val="E63888"/>
                </a:solidFill>
              </a:defRPr>
            </a:lvl1pPr>
          </a:lstStyle>
          <a:p>
            <a:r>
              <a:rPr lang="en-US" dirty="0"/>
              <a:t>[insert chart here]</a:t>
            </a:r>
          </a:p>
        </p:txBody>
      </p:sp>
      <p:sp>
        <p:nvSpPr>
          <p:cNvPr id="10" name="Chart Placeholder 4">
            <a:extLst>
              <a:ext uri="{FF2B5EF4-FFF2-40B4-BE49-F238E27FC236}">
                <a16:creationId xmlns:a16="http://schemas.microsoft.com/office/drawing/2014/main" id="{A3D5B28B-37E9-3748-B77D-0F574E15F59A}"/>
              </a:ext>
            </a:extLst>
          </p:cNvPr>
          <p:cNvSpPr>
            <a:spLocks noGrp="1"/>
          </p:cNvSpPr>
          <p:nvPr>
            <p:ph type="chart" sz="quarter" idx="25" hasCustomPrompt="1"/>
          </p:nvPr>
        </p:nvSpPr>
        <p:spPr>
          <a:xfrm>
            <a:off x="9083040" y="2011680"/>
            <a:ext cx="2651760" cy="3649754"/>
          </a:xfrm>
        </p:spPr>
        <p:txBody>
          <a:bodyPr anchor="ctr">
            <a:normAutofit/>
          </a:bodyPr>
          <a:lstStyle>
            <a:lvl1pPr algn="ctr">
              <a:defRPr sz="2000" b="1">
                <a:solidFill>
                  <a:srgbClr val="E63888"/>
                </a:solidFill>
              </a:defRPr>
            </a:lvl1pPr>
          </a:lstStyle>
          <a:p>
            <a:r>
              <a:rPr lang="en-US" dirty="0"/>
              <a:t>[insert chart here]</a:t>
            </a:r>
          </a:p>
        </p:txBody>
      </p:sp>
      <p:sp>
        <p:nvSpPr>
          <p:cNvPr id="11" name="Text Placeholder 6">
            <a:extLst>
              <a:ext uri="{FF2B5EF4-FFF2-40B4-BE49-F238E27FC236}">
                <a16:creationId xmlns:a16="http://schemas.microsoft.com/office/drawing/2014/main" id="{48F0C6AD-43EC-E740-B148-491411B6D4ED}"/>
              </a:ext>
            </a:extLst>
          </p:cNvPr>
          <p:cNvSpPr>
            <a:spLocks noGrp="1"/>
          </p:cNvSpPr>
          <p:nvPr>
            <p:ph type="body" sz="quarter" idx="27" hasCustomPrompt="1"/>
          </p:nvPr>
        </p:nvSpPr>
        <p:spPr>
          <a:xfrm>
            <a:off x="6234467" y="2011680"/>
            <a:ext cx="2651760" cy="3649755"/>
          </a:xfrm>
        </p:spPr>
        <p:txBody>
          <a:bodyPr/>
          <a:lstStyle>
            <a:lvl1pPr>
              <a:lnSpc>
                <a:spcPct val="110000"/>
              </a:lnSpc>
              <a:defRPr sz="1800" b="1">
                <a:solidFill>
                  <a:srgbClr val="1D4F91"/>
                </a:solidFill>
              </a:defRPr>
            </a:lvl1pPr>
            <a:lvl2pPr marL="0" indent="0">
              <a:lnSpc>
                <a:spcPct val="110000"/>
              </a:lnSpc>
              <a:buNone/>
              <a:defRPr sz="1600"/>
            </a:lvl2pPr>
            <a:lvl3pPr marL="404813" indent="-174625">
              <a:lnSpc>
                <a:spcPct val="100000"/>
              </a:lnSpc>
              <a:buFont typeface="Arial" panose="020B0604020202020204" pitchFamily="34" charset="0"/>
              <a:buChar char="•"/>
              <a:tabLst/>
              <a:defRPr sz="1600"/>
            </a:lvl3pPr>
            <a:lvl4pPr marL="633413" indent="-230188">
              <a:lnSpc>
                <a:spcPct val="100000"/>
              </a:lnSpc>
              <a:buFont typeface="System Font Regular"/>
              <a:buChar char="–"/>
              <a:tabLst/>
              <a:defRPr sz="1600"/>
            </a:lvl4pPr>
            <a:lvl5pPr marL="809625" indent="-174625">
              <a:lnSpc>
                <a:spcPct val="100000"/>
              </a:lnSpc>
              <a:buFont typeface="Arial" panose="020B0604020202020204" pitchFamily="34" charset="0"/>
              <a:buChar char="•"/>
              <a:tabLst/>
              <a:defRPr sz="1600"/>
            </a:lvl5pPr>
            <a:lvl6pPr marL="809625" indent="0">
              <a:lnSpc>
                <a:spcPct val="100000"/>
              </a:lnSpc>
              <a:buFont typeface="System Font Regular"/>
              <a:buNone/>
              <a:tabLst/>
              <a:defRPr sz="1600">
                <a:solidFill>
                  <a:srgbClr val="63666A"/>
                </a:solidFill>
              </a:defRPr>
            </a:lvl6pPr>
          </a:lstStyle>
          <a:p>
            <a:pPr lvl="0"/>
            <a:r>
              <a:rPr lang="en-US" dirty="0"/>
              <a:t>Subtitle preset in 18pt Arial Bold</a:t>
            </a:r>
          </a:p>
          <a:p>
            <a:pPr lvl="1"/>
            <a:r>
              <a:rPr lang="en-US" dirty="0"/>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p:txBody>
      </p:sp>
    </p:spTree>
    <p:extLst>
      <p:ext uri="{BB962C8B-B14F-4D97-AF65-F5344CB8AC3E}">
        <p14:creationId xmlns:p14="http://schemas.microsoft.com/office/powerpoint/2010/main" val="279431003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 Table layou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AC929B8-C4A4-C141-B66F-24607F4F442F}"/>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4" name="Text Placeholder 6">
            <a:extLst>
              <a:ext uri="{FF2B5EF4-FFF2-40B4-BE49-F238E27FC236}">
                <a16:creationId xmlns:a16="http://schemas.microsoft.com/office/drawing/2014/main" id="{3C63B863-E808-4749-916C-F096688312DA}"/>
              </a:ext>
            </a:extLst>
          </p:cNvPr>
          <p:cNvSpPr>
            <a:spLocks noGrp="1"/>
          </p:cNvSpPr>
          <p:nvPr>
            <p:ph type="body" sz="quarter" idx="26" hasCustomPrompt="1"/>
          </p:nvPr>
        </p:nvSpPr>
        <p:spPr>
          <a:xfrm>
            <a:off x="457200" y="2011680"/>
            <a:ext cx="4114800" cy="3649755"/>
          </a:xfrm>
        </p:spPr>
        <p:txBody>
          <a:bodyPr/>
          <a:lstStyle>
            <a:lvl1pPr>
              <a:lnSpc>
                <a:spcPct val="110000"/>
              </a:lnSpc>
              <a:defRPr sz="1800" b="1">
                <a:solidFill>
                  <a:srgbClr val="1D4F91"/>
                </a:solidFill>
              </a:defRPr>
            </a:lvl1pPr>
            <a:lvl2pPr marL="0" indent="0">
              <a:lnSpc>
                <a:spcPct val="110000"/>
              </a:lnSpc>
              <a:buNone/>
              <a:defRPr sz="1600"/>
            </a:lvl2pPr>
            <a:lvl3pPr marL="404813" indent="-174625">
              <a:lnSpc>
                <a:spcPct val="100000"/>
              </a:lnSpc>
              <a:buFont typeface="Arial" panose="020B0604020202020204" pitchFamily="34" charset="0"/>
              <a:buChar char="•"/>
              <a:tabLst/>
              <a:defRPr sz="1600"/>
            </a:lvl3pPr>
            <a:lvl4pPr marL="633413" indent="-230188">
              <a:lnSpc>
                <a:spcPct val="100000"/>
              </a:lnSpc>
              <a:buFont typeface="System Font Regular"/>
              <a:buChar char="–"/>
              <a:tabLst/>
              <a:defRPr sz="1600"/>
            </a:lvl4pPr>
            <a:lvl5pPr marL="809625" indent="-174625">
              <a:lnSpc>
                <a:spcPct val="100000"/>
              </a:lnSpc>
              <a:buFont typeface="Arial" panose="020B0604020202020204" pitchFamily="34" charset="0"/>
              <a:buChar char="•"/>
              <a:tabLst/>
              <a:defRPr sz="1600"/>
            </a:lvl5pPr>
            <a:lvl6pPr marL="809625" indent="0">
              <a:lnSpc>
                <a:spcPct val="100000"/>
              </a:lnSpc>
              <a:buFont typeface="System Font Regular"/>
              <a:buNone/>
              <a:tabLst/>
              <a:defRPr sz="1600">
                <a:solidFill>
                  <a:srgbClr val="63666A"/>
                </a:solidFill>
              </a:defRPr>
            </a:lvl6pPr>
          </a:lstStyle>
          <a:p>
            <a:pPr lvl="0"/>
            <a:r>
              <a:rPr lang="en-US" dirty="0"/>
              <a:t>Subtitle preset in 18pt Arial Bold</a:t>
            </a:r>
          </a:p>
          <a:p>
            <a:pPr lvl="1"/>
            <a:r>
              <a:rPr lang="en-US" dirty="0"/>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p:txBody>
      </p:sp>
      <p:sp>
        <p:nvSpPr>
          <p:cNvPr id="5" name="Title 1">
            <a:extLst>
              <a:ext uri="{FF2B5EF4-FFF2-40B4-BE49-F238E27FC236}">
                <a16:creationId xmlns:a16="http://schemas.microsoft.com/office/drawing/2014/main" id="{7ED0D1D8-C04B-0B4A-82FB-CDEB249DAA62}"/>
              </a:ext>
            </a:extLst>
          </p:cNvPr>
          <p:cNvSpPr>
            <a:spLocks noGrp="1"/>
          </p:cNvSpPr>
          <p:nvPr>
            <p:ph type="title" hasCustomPrompt="1"/>
          </p:nvPr>
        </p:nvSpPr>
        <p:spPr>
          <a:xfrm>
            <a:off x="457200" y="457201"/>
            <a:ext cx="11274552" cy="508000"/>
          </a:xfrm>
        </p:spPr>
        <p:txBody>
          <a:bodyPr/>
          <a:lstStyle>
            <a:lvl1pPr>
              <a:defRPr>
                <a:solidFill>
                  <a:srgbClr val="1D4F91"/>
                </a:solidFill>
              </a:defRPr>
            </a:lvl1pPr>
          </a:lstStyle>
          <a:p>
            <a:r>
              <a:rPr lang="en-US" dirty="0"/>
              <a:t>Headline preset in 32pt bolded for emphasis</a:t>
            </a:r>
          </a:p>
        </p:txBody>
      </p:sp>
      <p:sp>
        <p:nvSpPr>
          <p:cNvPr id="6" name="Text Placeholder 5">
            <a:extLst>
              <a:ext uri="{FF2B5EF4-FFF2-40B4-BE49-F238E27FC236}">
                <a16:creationId xmlns:a16="http://schemas.microsoft.com/office/drawing/2014/main" id="{01445352-F363-CB41-8AD4-E3E93D8006C8}"/>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8" name="Table Placeholder 7">
            <a:extLst>
              <a:ext uri="{FF2B5EF4-FFF2-40B4-BE49-F238E27FC236}">
                <a16:creationId xmlns:a16="http://schemas.microsoft.com/office/drawing/2014/main" id="{38C5BDF6-5A48-0941-BCC0-A8FC8B27E1C8}"/>
              </a:ext>
            </a:extLst>
          </p:cNvPr>
          <p:cNvSpPr>
            <a:spLocks noGrp="1"/>
          </p:cNvSpPr>
          <p:nvPr>
            <p:ph type="tbl" sz="quarter" idx="27" hasCustomPrompt="1"/>
          </p:nvPr>
        </p:nvSpPr>
        <p:spPr>
          <a:xfrm>
            <a:off x="5065713" y="2011363"/>
            <a:ext cx="6665912" cy="3649662"/>
          </a:xfrm>
        </p:spPr>
        <p:txBody>
          <a:bodyPr anchor="ctr">
            <a:normAutofit/>
          </a:bodyPr>
          <a:lstStyle>
            <a:lvl1pPr algn="ctr">
              <a:defRPr sz="2000">
                <a:solidFill>
                  <a:srgbClr val="E63888"/>
                </a:solidFill>
              </a:defRPr>
            </a:lvl1pPr>
          </a:lstStyle>
          <a:p>
            <a:r>
              <a:rPr lang="en-US" dirty="0"/>
              <a:t>Insert table</a:t>
            </a:r>
          </a:p>
        </p:txBody>
      </p:sp>
    </p:spTree>
    <p:extLst>
      <p:ext uri="{BB962C8B-B14F-4D97-AF65-F5344CB8AC3E}">
        <p14:creationId xmlns:p14="http://schemas.microsoft.com/office/powerpoint/2010/main" val="256103439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15026F5-BBBA-D749-BB21-D11CDE00D81C}"/>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grpSp>
        <p:nvGrpSpPr>
          <p:cNvPr id="4" name="Group 3">
            <a:extLst>
              <a:ext uri="{FF2B5EF4-FFF2-40B4-BE49-F238E27FC236}">
                <a16:creationId xmlns:a16="http://schemas.microsoft.com/office/drawing/2014/main" id="{A7FE5900-BE05-5943-9CE8-026C50683845}"/>
              </a:ext>
            </a:extLst>
          </p:cNvPr>
          <p:cNvGrpSpPr/>
          <p:nvPr userDrawn="1"/>
        </p:nvGrpSpPr>
        <p:grpSpPr>
          <a:xfrm>
            <a:off x="640638" y="1857583"/>
            <a:ext cx="3248748" cy="886691"/>
            <a:chOff x="842961" y="2078183"/>
            <a:chExt cx="3248748" cy="886691"/>
          </a:xfrm>
        </p:grpSpPr>
        <p:sp>
          <p:nvSpPr>
            <p:cNvPr id="5" name="Arrow: Right 4">
              <a:extLst>
                <a:ext uri="{FF2B5EF4-FFF2-40B4-BE49-F238E27FC236}">
                  <a16:creationId xmlns:a16="http://schemas.microsoft.com/office/drawing/2014/main" id="{9E31E2A0-71E7-A54D-8BC7-653B729B08AB}"/>
                </a:ext>
              </a:extLst>
            </p:cNvPr>
            <p:cNvSpPr/>
            <p:nvPr userDrawn="1"/>
          </p:nvSpPr>
          <p:spPr>
            <a:xfrm>
              <a:off x="842961" y="2078183"/>
              <a:ext cx="3248748" cy="886691"/>
            </a:xfrm>
            <a:prstGeom prst="rightArrow">
              <a:avLst>
                <a:gd name="adj1" fmla="val 17866"/>
                <a:gd name="adj2" fmla="val 48958"/>
              </a:avLst>
            </a:prstGeom>
            <a:solidFill>
              <a:srgbClr val="E63888"/>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rgbClr val="E63888"/>
                </a:solidFill>
              </a:endParaRPr>
            </a:p>
          </p:txBody>
        </p:sp>
        <p:sp>
          <p:nvSpPr>
            <p:cNvPr id="6" name="Rectangle: Rounded Corners 6">
              <a:extLst>
                <a:ext uri="{FF2B5EF4-FFF2-40B4-BE49-F238E27FC236}">
                  <a16:creationId xmlns:a16="http://schemas.microsoft.com/office/drawing/2014/main" id="{E377CB9C-CCFD-F743-B842-3C5EB91C7FA7}"/>
                </a:ext>
              </a:extLst>
            </p:cNvPr>
            <p:cNvSpPr/>
            <p:nvPr userDrawn="1"/>
          </p:nvSpPr>
          <p:spPr>
            <a:xfrm>
              <a:off x="842961" y="2234662"/>
              <a:ext cx="2971657" cy="567769"/>
            </a:xfrm>
            <a:prstGeom prst="roundRect">
              <a:avLst/>
            </a:prstGeom>
            <a:solidFill>
              <a:srgbClr val="E63888"/>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700" b="1" dirty="0"/>
            </a:p>
          </p:txBody>
        </p:sp>
      </p:grpSp>
      <p:grpSp>
        <p:nvGrpSpPr>
          <p:cNvPr id="7" name="Group 6">
            <a:extLst>
              <a:ext uri="{FF2B5EF4-FFF2-40B4-BE49-F238E27FC236}">
                <a16:creationId xmlns:a16="http://schemas.microsoft.com/office/drawing/2014/main" id="{0F5C181A-8DD9-D849-8F7A-BA601F5DE69E}"/>
              </a:ext>
            </a:extLst>
          </p:cNvPr>
          <p:cNvGrpSpPr/>
          <p:nvPr userDrawn="1"/>
        </p:nvGrpSpPr>
        <p:grpSpPr>
          <a:xfrm>
            <a:off x="4471621" y="1857583"/>
            <a:ext cx="3248748" cy="886691"/>
            <a:chOff x="842961" y="2078183"/>
            <a:chExt cx="3248748" cy="886691"/>
          </a:xfrm>
          <a:solidFill>
            <a:schemeClr val="accent3"/>
          </a:solidFill>
        </p:grpSpPr>
        <p:sp>
          <p:nvSpPr>
            <p:cNvPr id="8" name="Arrow: Right 23">
              <a:extLst>
                <a:ext uri="{FF2B5EF4-FFF2-40B4-BE49-F238E27FC236}">
                  <a16:creationId xmlns:a16="http://schemas.microsoft.com/office/drawing/2014/main" id="{C9E3BAA7-2706-C347-8559-5E63901858FA}"/>
                </a:ext>
              </a:extLst>
            </p:cNvPr>
            <p:cNvSpPr/>
            <p:nvPr userDrawn="1"/>
          </p:nvSpPr>
          <p:spPr>
            <a:xfrm>
              <a:off x="842961" y="2078183"/>
              <a:ext cx="3248748" cy="886691"/>
            </a:xfrm>
            <a:prstGeom prst="rightArrow">
              <a:avLst>
                <a:gd name="adj1" fmla="val 17866"/>
                <a:gd name="adj2" fmla="val 48958"/>
              </a:avLst>
            </a:prstGeom>
            <a:solidFill>
              <a:srgbClr val="B016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Rectangle: Rounded Corners 25">
              <a:extLst>
                <a:ext uri="{FF2B5EF4-FFF2-40B4-BE49-F238E27FC236}">
                  <a16:creationId xmlns:a16="http://schemas.microsoft.com/office/drawing/2014/main" id="{4240BAAC-5D5C-A844-942F-33A20C89307E}"/>
                </a:ext>
              </a:extLst>
            </p:cNvPr>
            <p:cNvSpPr/>
            <p:nvPr userDrawn="1"/>
          </p:nvSpPr>
          <p:spPr>
            <a:xfrm>
              <a:off x="842961" y="2234662"/>
              <a:ext cx="2971657" cy="567769"/>
            </a:xfrm>
            <a:prstGeom prst="roundRect">
              <a:avLst/>
            </a:prstGeom>
            <a:solidFill>
              <a:srgbClr val="B016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1" dirty="0"/>
            </a:p>
          </p:txBody>
        </p:sp>
      </p:grpSp>
      <p:grpSp>
        <p:nvGrpSpPr>
          <p:cNvPr id="10" name="Group 9">
            <a:extLst>
              <a:ext uri="{FF2B5EF4-FFF2-40B4-BE49-F238E27FC236}">
                <a16:creationId xmlns:a16="http://schemas.microsoft.com/office/drawing/2014/main" id="{E7AB585D-30DA-374D-A868-96B029A9BC91}"/>
              </a:ext>
            </a:extLst>
          </p:cNvPr>
          <p:cNvGrpSpPr/>
          <p:nvPr userDrawn="1"/>
        </p:nvGrpSpPr>
        <p:grpSpPr>
          <a:xfrm>
            <a:off x="8302615" y="1857583"/>
            <a:ext cx="3248748" cy="886691"/>
            <a:chOff x="842961" y="2078183"/>
            <a:chExt cx="3248748" cy="886691"/>
          </a:xfrm>
          <a:solidFill>
            <a:srgbClr val="426DA9"/>
          </a:solidFill>
        </p:grpSpPr>
        <p:sp>
          <p:nvSpPr>
            <p:cNvPr id="11" name="Arrow: Right 29">
              <a:extLst>
                <a:ext uri="{FF2B5EF4-FFF2-40B4-BE49-F238E27FC236}">
                  <a16:creationId xmlns:a16="http://schemas.microsoft.com/office/drawing/2014/main" id="{724C2C8E-8CDF-6C4F-8D3F-C74921E0452E}"/>
                </a:ext>
              </a:extLst>
            </p:cNvPr>
            <p:cNvSpPr/>
            <p:nvPr userDrawn="1"/>
          </p:nvSpPr>
          <p:spPr>
            <a:xfrm>
              <a:off x="842961" y="2078183"/>
              <a:ext cx="3248748" cy="886691"/>
            </a:xfrm>
            <a:prstGeom prst="rightArrow">
              <a:avLst>
                <a:gd name="adj1" fmla="val 17866"/>
                <a:gd name="adj2" fmla="val 48958"/>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Rounded Corners 30">
              <a:extLst>
                <a:ext uri="{FF2B5EF4-FFF2-40B4-BE49-F238E27FC236}">
                  <a16:creationId xmlns:a16="http://schemas.microsoft.com/office/drawing/2014/main" id="{09E6DF47-6485-3146-AB2C-BFF41F1E97E9}"/>
                </a:ext>
              </a:extLst>
            </p:cNvPr>
            <p:cNvSpPr/>
            <p:nvPr userDrawn="1"/>
          </p:nvSpPr>
          <p:spPr>
            <a:xfrm>
              <a:off x="842961" y="2234662"/>
              <a:ext cx="2971657" cy="567769"/>
            </a:xfrm>
            <a:prstGeom prst="roundRect">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1" dirty="0"/>
            </a:p>
          </p:txBody>
        </p:sp>
      </p:grpSp>
      <p:sp>
        <p:nvSpPr>
          <p:cNvPr id="13" name="Text Placeholder 3">
            <a:extLst>
              <a:ext uri="{FF2B5EF4-FFF2-40B4-BE49-F238E27FC236}">
                <a16:creationId xmlns:a16="http://schemas.microsoft.com/office/drawing/2014/main" id="{EF18F3A3-7A6C-404E-9BEC-40197828B32A}"/>
              </a:ext>
            </a:extLst>
          </p:cNvPr>
          <p:cNvSpPr>
            <a:spLocks noGrp="1"/>
          </p:cNvSpPr>
          <p:nvPr>
            <p:ph type="body" sz="quarter" idx="27" hasCustomPrompt="1"/>
          </p:nvPr>
        </p:nvSpPr>
        <p:spPr>
          <a:xfrm>
            <a:off x="8402112" y="2097150"/>
            <a:ext cx="2731510" cy="393700"/>
          </a:xfrm>
        </p:spPr>
        <p:txBody>
          <a:bodyPr lIns="0" rIns="0" anchor="ctr">
            <a:normAutofit/>
          </a:bodyPr>
          <a:lstStyle>
            <a:lvl1pPr algn="ctr">
              <a:defRPr sz="1800" b="1">
                <a:solidFill>
                  <a:schemeClr val="bg1"/>
                </a:solidFill>
              </a:defRPr>
            </a:lvl1pPr>
          </a:lstStyle>
          <a:p>
            <a:pPr lvl="0"/>
            <a:r>
              <a:rPr lang="en-US" dirty="0"/>
              <a:t>Title preset in 18pt bold</a:t>
            </a:r>
          </a:p>
        </p:txBody>
      </p:sp>
      <p:sp>
        <p:nvSpPr>
          <p:cNvPr id="14" name="Text Placeholder 3">
            <a:extLst>
              <a:ext uri="{FF2B5EF4-FFF2-40B4-BE49-F238E27FC236}">
                <a16:creationId xmlns:a16="http://schemas.microsoft.com/office/drawing/2014/main" id="{D79299A0-7744-8A4F-8DD2-9389F031437D}"/>
              </a:ext>
            </a:extLst>
          </p:cNvPr>
          <p:cNvSpPr>
            <a:spLocks noGrp="1"/>
          </p:cNvSpPr>
          <p:nvPr>
            <p:ph type="body" sz="quarter" idx="28" hasCustomPrompt="1"/>
          </p:nvPr>
        </p:nvSpPr>
        <p:spPr>
          <a:xfrm>
            <a:off x="4563058" y="2097150"/>
            <a:ext cx="2731510" cy="393700"/>
          </a:xfrm>
        </p:spPr>
        <p:txBody>
          <a:bodyPr lIns="0" rIns="0" anchor="ctr">
            <a:normAutofit/>
          </a:bodyPr>
          <a:lstStyle>
            <a:lvl1pPr algn="ctr">
              <a:defRPr sz="1800" b="1">
                <a:solidFill>
                  <a:schemeClr val="bg1"/>
                </a:solidFill>
              </a:defRPr>
            </a:lvl1pPr>
          </a:lstStyle>
          <a:p>
            <a:pPr lvl="0"/>
            <a:r>
              <a:rPr lang="en-US" dirty="0"/>
              <a:t>Title preset in 18pt bold</a:t>
            </a:r>
          </a:p>
        </p:txBody>
      </p:sp>
      <p:sp>
        <p:nvSpPr>
          <p:cNvPr id="15" name="Text Placeholder 3">
            <a:extLst>
              <a:ext uri="{FF2B5EF4-FFF2-40B4-BE49-F238E27FC236}">
                <a16:creationId xmlns:a16="http://schemas.microsoft.com/office/drawing/2014/main" id="{EF5C3E1D-0191-8E47-BDD9-C9C86B107864}"/>
              </a:ext>
            </a:extLst>
          </p:cNvPr>
          <p:cNvSpPr>
            <a:spLocks noGrp="1"/>
          </p:cNvSpPr>
          <p:nvPr>
            <p:ph type="body" sz="quarter" idx="29" hasCustomPrompt="1"/>
          </p:nvPr>
        </p:nvSpPr>
        <p:spPr>
          <a:xfrm>
            <a:off x="712292" y="2097150"/>
            <a:ext cx="2731510" cy="393700"/>
          </a:xfrm>
        </p:spPr>
        <p:txBody>
          <a:bodyPr lIns="0" rIns="0" anchor="ctr">
            <a:normAutofit/>
          </a:bodyPr>
          <a:lstStyle>
            <a:lvl1pPr algn="ctr">
              <a:defRPr sz="1800" b="1">
                <a:solidFill>
                  <a:schemeClr val="bg1"/>
                </a:solidFill>
              </a:defRPr>
            </a:lvl1pPr>
          </a:lstStyle>
          <a:p>
            <a:pPr lvl="0"/>
            <a:r>
              <a:rPr lang="en-US" dirty="0"/>
              <a:t>Title preset in 18pt bold</a:t>
            </a:r>
          </a:p>
        </p:txBody>
      </p:sp>
      <p:sp>
        <p:nvSpPr>
          <p:cNvPr id="16" name="Text Placeholder 3">
            <a:extLst>
              <a:ext uri="{FF2B5EF4-FFF2-40B4-BE49-F238E27FC236}">
                <a16:creationId xmlns:a16="http://schemas.microsoft.com/office/drawing/2014/main" id="{F8614F00-7E24-7942-B84E-5066D9CB6120}"/>
              </a:ext>
            </a:extLst>
          </p:cNvPr>
          <p:cNvSpPr>
            <a:spLocks noGrp="1"/>
          </p:cNvSpPr>
          <p:nvPr>
            <p:ph type="body" sz="quarter" idx="30" hasCustomPrompt="1"/>
          </p:nvPr>
        </p:nvSpPr>
        <p:spPr>
          <a:xfrm>
            <a:off x="640637" y="2900753"/>
            <a:ext cx="3248747" cy="2930525"/>
          </a:xfrm>
        </p:spPr>
        <p:txBody>
          <a:bodyPr>
            <a:normAutofit/>
          </a:bodyPr>
          <a:lstStyle>
            <a:lvl1pPr marL="176213" indent="-176213">
              <a:lnSpc>
                <a:spcPct val="110000"/>
              </a:lnSpc>
              <a:buFont typeface="Arial" panose="020B0604020202020204" pitchFamily="34" charset="0"/>
              <a:buChar char="•"/>
              <a:tabLst/>
              <a:defRPr sz="1600" b="0">
                <a:solidFill>
                  <a:srgbClr val="63666A"/>
                </a:solidFill>
              </a:defRPr>
            </a:lvl1pPr>
            <a:lvl2pPr marL="174625" indent="-174625">
              <a:lnSpc>
                <a:spcPct val="110000"/>
              </a:lnSpc>
              <a:buFont typeface="Arial" panose="020B0604020202020204" pitchFamily="34" charset="0"/>
              <a:buChar char="•"/>
              <a:tabLst/>
              <a:defRPr sz="1600"/>
            </a:lvl2pPr>
            <a:lvl3pPr marL="347472" indent="-169863">
              <a:lnSpc>
                <a:spcPct val="110000"/>
              </a:lnSpc>
              <a:buFont typeface="System Font Regular"/>
              <a:buChar char="–"/>
              <a:tabLst/>
              <a:defRPr sz="1600">
                <a:solidFill>
                  <a:srgbClr val="63666A"/>
                </a:solidFill>
              </a:defRPr>
            </a:lvl3pPr>
            <a:lvl4pPr marL="521208" indent="-169863">
              <a:lnSpc>
                <a:spcPct val="110000"/>
              </a:lnSpc>
              <a:buFont typeface="Arial" panose="020B0604020202020204" pitchFamily="34" charset="0"/>
              <a:buChar char="•"/>
              <a:tabLst/>
              <a:defRPr sz="1600">
                <a:solidFill>
                  <a:srgbClr val="63666A"/>
                </a:solidFill>
              </a:defRPr>
            </a:lvl4pPr>
            <a:lvl5pPr marL="694944" indent="-169863">
              <a:lnSpc>
                <a:spcPct val="110000"/>
              </a:lnSpc>
              <a:buFont typeface="System Font Regular"/>
              <a:buChar char="–"/>
              <a:tabLst/>
              <a:defRPr sz="1600">
                <a:solidFill>
                  <a:srgbClr val="63666A"/>
                </a:solidFill>
              </a:defRPr>
            </a:lvl5pPr>
          </a:lstStyle>
          <a:p>
            <a:pPr lvl="0"/>
            <a:r>
              <a:rPr lang="en-US" dirty="0"/>
              <a:t>First level</a:t>
            </a:r>
          </a:p>
          <a:p>
            <a:pPr lvl="2"/>
            <a:r>
              <a:rPr lang="en-US" dirty="0"/>
              <a:t>Second level</a:t>
            </a:r>
          </a:p>
          <a:p>
            <a:pPr lvl="3"/>
            <a:r>
              <a:rPr lang="en-US" dirty="0"/>
              <a:t>Third level</a:t>
            </a:r>
          </a:p>
          <a:p>
            <a:pPr lvl="4"/>
            <a:r>
              <a:rPr lang="en-US" dirty="0"/>
              <a:t>Fourth level</a:t>
            </a:r>
          </a:p>
        </p:txBody>
      </p:sp>
      <p:sp>
        <p:nvSpPr>
          <p:cNvPr id="17" name="Text Placeholder 3">
            <a:extLst>
              <a:ext uri="{FF2B5EF4-FFF2-40B4-BE49-F238E27FC236}">
                <a16:creationId xmlns:a16="http://schemas.microsoft.com/office/drawing/2014/main" id="{7C7100CF-3FE9-494C-BB28-D8387C862C9B}"/>
              </a:ext>
            </a:extLst>
          </p:cNvPr>
          <p:cNvSpPr>
            <a:spLocks noGrp="1"/>
          </p:cNvSpPr>
          <p:nvPr>
            <p:ph type="body" sz="quarter" idx="31" hasCustomPrompt="1"/>
          </p:nvPr>
        </p:nvSpPr>
        <p:spPr>
          <a:xfrm>
            <a:off x="4471619" y="2900753"/>
            <a:ext cx="3248747" cy="2930525"/>
          </a:xfrm>
        </p:spPr>
        <p:txBody>
          <a:bodyPr>
            <a:normAutofit/>
          </a:bodyPr>
          <a:lstStyle>
            <a:lvl1pPr marL="176213" indent="-176213">
              <a:lnSpc>
                <a:spcPct val="110000"/>
              </a:lnSpc>
              <a:buFont typeface="Arial" panose="020B0604020202020204" pitchFamily="34" charset="0"/>
              <a:buChar char="•"/>
              <a:tabLst/>
              <a:defRPr sz="1600" b="0">
                <a:solidFill>
                  <a:srgbClr val="63666A"/>
                </a:solidFill>
              </a:defRPr>
            </a:lvl1pPr>
            <a:lvl2pPr marL="174625" indent="-174625">
              <a:lnSpc>
                <a:spcPct val="110000"/>
              </a:lnSpc>
              <a:buFont typeface="Arial" panose="020B0604020202020204" pitchFamily="34" charset="0"/>
              <a:buChar char="•"/>
              <a:tabLst/>
              <a:defRPr sz="1600"/>
            </a:lvl2pPr>
            <a:lvl3pPr marL="347472" indent="-173038">
              <a:lnSpc>
                <a:spcPct val="110000"/>
              </a:lnSpc>
              <a:buFont typeface="System Font Regular"/>
              <a:buChar char="–"/>
              <a:tabLst/>
              <a:defRPr sz="1600">
                <a:solidFill>
                  <a:srgbClr val="63666A"/>
                </a:solidFill>
              </a:defRPr>
            </a:lvl3pPr>
            <a:lvl4pPr marL="521208" indent="-169863">
              <a:lnSpc>
                <a:spcPct val="110000"/>
              </a:lnSpc>
              <a:buFont typeface="Arial" panose="020B0604020202020204" pitchFamily="34" charset="0"/>
              <a:buChar char="•"/>
              <a:tabLst/>
              <a:defRPr sz="1600">
                <a:solidFill>
                  <a:srgbClr val="63666A"/>
                </a:solidFill>
              </a:defRPr>
            </a:lvl4pPr>
            <a:lvl5pPr marL="694944" indent="-169863">
              <a:lnSpc>
                <a:spcPct val="110000"/>
              </a:lnSpc>
              <a:buFont typeface="System Font Regular"/>
              <a:buChar char="–"/>
              <a:tabLst/>
              <a:defRPr sz="1600">
                <a:solidFill>
                  <a:srgbClr val="63666A"/>
                </a:solidFill>
              </a:defRPr>
            </a:lvl5pPr>
          </a:lstStyle>
          <a:p>
            <a:pPr lvl="0"/>
            <a:r>
              <a:rPr lang="en-US" dirty="0"/>
              <a:t>First level</a:t>
            </a:r>
          </a:p>
          <a:p>
            <a:pPr lvl="2"/>
            <a:r>
              <a:rPr lang="en-US" dirty="0"/>
              <a:t>Second level</a:t>
            </a:r>
          </a:p>
          <a:p>
            <a:pPr lvl="3"/>
            <a:r>
              <a:rPr lang="en-US" dirty="0"/>
              <a:t>Third level</a:t>
            </a:r>
          </a:p>
          <a:p>
            <a:pPr lvl="4"/>
            <a:r>
              <a:rPr lang="en-US" dirty="0"/>
              <a:t>Fourth level</a:t>
            </a:r>
          </a:p>
        </p:txBody>
      </p:sp>
      <p:sp>
        <p:nvSpPr>
          <p:cNvPr id="18" name="Text Placeholder 3">
            <a:extLst>
              <a:ext uri="{FF2B5EF4-FFF2-40B4-BE49-F238E27FC236}">
                <a16:creationId xmlns:a16="http://schemas.microsoft.com/office/drawing/2014/main" id="{C53813F6-479B-D347-9AA1-E09B838EFAF8}"/>
              </a:ext>
            </a:extLst>
          </p:cNvPr>
          <p:cNvSpPr>
            <a:spLocks noGrp="1"/>
          </p:cNvSpPr>
          <p:nvPr>
            <p:ph type="body" sz="quarter" idx="32" hasCustomPrompt="1"/>
          </p:nvPr>
        </p:nvSpPr>
        <p:spPr>
          <a:xfrm>
            <a:off x="8302610" y="2900753"/>
            <a:ext cx="3248747" cy="2930525"/>
          </a:xfrm>
        </p:spPr>
        <p:txBody>
          <a:bodyPr>
            <a:normAutofit/>
          </a:bodyPr>
          <a:lstStyle>
            <a:lvl1pPr marL="176213" indent="-176213">
              <a:lnSpc>
                <a:spcPct val="110000"/>
              </a:lnSpc>
              <a:buFont typeface="Arial" panose="020B0604020202020204" pitchFamily="34" charset="0"/>
              <a:buChar char="•"/>
              <a:tabLst/>
              <a:defRPr sz="1600" b="0">
                <a:solidFill>
                  <a:srgbClr val="63666A"/>
                </a:solidFill>
              </a:defRPr>
            </a:lvl1pPr>
            <a:lvl2pPr marL="174625" indent="-174625">
              <a:lnSpc>
                <a:spcPct val="110000"/>
              </a:lnSpc>
              <a:buFont typeface="Arial" panose="020B0604020202020204" pitchFamily="34" charset="0"/>
              <a:buChar char="•"/>
              <a:tabLst/>
              <a:defRPr sz="1600"/>
            </a:lvl2pPr>
            <a:lvl3pPr marL="347472" indent="-169863">
              <a:lnSpc>
                <a:spcPct val="110000"/>
              </a:lnSpc>
              <a:buFont typeface="System Font Regular"/>
              <a:buChar char="–"/>
              <a:tabLst/>
              <a:defRPr sz="1600">
                <a:solidFill>
                  <a:srgbClr val="63666A"/>
                </a:solidFill>
              </a:defRPr>
            </a:lvl3pPr>
            <a:lvl4pPr marL="520700" indent="-169863">
              <a:lnSpc>
                <a:spcPct val="110000"/>
              </a:lnSpc>
              <a:buFont typeface="Arial" panose="020B0604020202020204" pitchFamily="34" charset="0"/>
              <a:buChar char="•"/>
              <a:tabLst/>
              <a:defRPr sz="1600">
                <a:solidFill>
                  <a:srgbClr val="63666A"/>
                </a:solidFill>
              </a:defRPr>
            </a:lvl4pPr>
            <a:lvl5pPr marL="694944" indent="-173736">
              <a:lnSpc>
                <a:spcPct val="110000"/>
              </a:lnSpc>
              <a:buFont typeface="System Font Regular"/>
              <a:buChar char="–"/>
              <a:tabLst/>
              <a:defRPr sz="1600">
                <a:solidFill>
                  <a:srgbClr val="63666A"/>
                </a:solidFill>
              </a:defRPr>
            </a:lvl5pPr>
          </a:lstStyle>
          <a:p>
            <a:pPr lvl="0"/>
            <a:r>
              <a:rPr lang="en-US" dirty="0"/>
              <a:t>First level</a:t>
            </a:r>
          </a:p>
          <a:p>
            <a:pPr lvl="2"/>
            <a:r>
              <a:rPr lang="en-US" dirty="0"/>
              <a:t>Second level</a:t>
            </a:r>
          </a:p>
          <a:p>
            <a:pPr lvl="3"/>
            <a:r>
              <a:rPr lang="en-US" dirty="0"/>
              <a:t>Third level</a:t>
            </a:r>
          </a:p>
          <a:p>
            <a:pPr lvl="4"/>
            <a:r>
              <a:rPr lang="en-US" dirty="0"/>
              <a:t>Fourth level</a:t>
            </a:r>
          </a:p>
        </p:txBody>
      </p:sp>
      <p:sp>
        <p:nvSpPr>
          <p:cNvPr id="19" name="Title 1">
            <a:extLst>
              <a:ext uri="{FF2B5EF4-FFF2-40B4-BE49-F238E27FC236}">
                <a16:creationId xmlns:a16="http://schemas.microsoft.com/office/drawing/2014/main" id="{8418D6D3-C734-EF43-87BB-79F732AF8811}"/>
              </a:ext>
            </a:extLst>
          </p:cNvPr>
          <p:cNvSpPr>
            <a:spLocks noGrp="1"/>
          </p:cNvSpPr>
          <p:nvPr>
            <p:ph type="title" hasCustomPrompt="1"/>
          </p:nvPr>
        </p:nvSpPr>
        <p:spPr>
          <a:xfrm>
            <a:off x="457200" y="457201"/>
            <a:ext cx="11274552" cy="508000"/>
          </a:xfrm>
        </p:spPr>
        <p:txBody>
          <a:bodyPr/>
          <a:lstStyle>
            <a:lvl1pPr>
              <a:defRPr>
                <a:solidFill>
                  <a:srgbClr val="1D4F91"/>
                </a:solidFill>
              </a:defRPr>
            </a:lvl1pPr>
          </a:lstStyle>
          <a:p>
            <a:r>
              <a:rPr lang="en-US" dirty="0"/>
              <a:t>Headline preset in 32pt bolded for emphasis</a:t>
            </a:r>
          </a:p>
        </p:txBody>
      </p:sp>
      <p:sp>
        <p:nvSpPr>
          <p:cNvPr id="20" name="Text Placeholder 5">
            <a:extLst>
              <a:ext uri="{FF2B5EF4-FFF2-40B4-BE49-F238E27FC236}">
                <a16:creationId xmlns:a16="http://schemas.microsoft.com/office/drawing/2014/main" id="{1A107D05-2A7D-894E-8343-DAA898DFB830}"/>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137898788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Headline &amp; Subhea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15026F5-BBBA-D749-BB21-D11CDE00D81C}"/>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19" name="Title 1">
            <a:extLst>
              <a:ext uri="{FF2B5EF4-FFF2-40B4-BE49-F238E27FC236}">
                <a16:creationId xmlns:a16="http://schemas.microsoft.com/office/drawing/2014/main" id="{8418D6D3-C734-EF43-87BB-79F732AF8811}"/>
              </a:ext>
            </a:extLst>
          </p:cNvPr>
          <p:cNvSpPr>
            <a:spLocks noGrp="1"/>
          </p:cNvSpPr>
          <p:nvPr>
            <p:ph type="title" hasCustomPrompt="1"/>
          </p:nvPr>
        </p:nvSpPr>
        <p:spPr>
          <a:xfrm>
            <a:off x="457200" y="457201"/>
            <a:ext cx="11274552" cy="508000"/>
          </a:xfrm>
        </p:spPr>
        <p:txBody>
          <a:bodyPr/>
          <a:lstStyle>
            <a:lvl1pPr>
              <a:defRPr>
                <a:solidFill>
                  <a:srgbClr val="1D4F91"/>
                </a:solidFill>
              </a:defRPr>
            </a:lvl1pPr>
          </a:lstStyle>
          <a:p>
            <a:r>
              <a:rPr lang="en-US" dirty="0"/>
              <a:t>Headline preset in 32pt bolded for emphasis</a:t>
            </a:r>
          </a:p>
        </p:txBody>
      </p:sp>
      <p:sp>
        <p:nvSpPr>
          <p:cNvPr id="20" name="Text Placeholder 5">
            <a:extLst>
              <a:ext uri="{FF2B5EF4-FFF2-40B4-BE49-F238E27FC236}">
                <a16:creationId xmlns:a16="http://schemas.microsoft.com/office/drawing/2014/main" id="{1A107D05-2A7D-894E-8343-DAA898DFB830}"/>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25699126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15026F5-BBBA-D749-BB21-D11CDE00D81C}"/>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Tree>
    <p:extLst>
      <p:ext uri="{BB962C8B-B14F-4D97-AF65-F5344CB8AC3E}">
        <p14:creationId xmlns:p14="http://schemas.microsoft.com/office/powerpoint/2010/main" val="307285587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ack cover blue 1">
    <p:bg>
      <p:bgPr>
        <a:blipFill dpi="0" rotWithShape="1">
          <a:blip r:embed="rId2">
            <a:lum/>
          </a:blip>
          <a:srcRect/>
          <a:stretch>
            <a:fillRect l="-37000" r="-37000"/>
          </a:stretch>
        </a:blipFill>
        <a:effectLst/>
      </p:bgPr>
    </p:bg>
    <p:spTree>
      <p:nvGrpSpPr>
        <p:cNvPr id="1" name=""/>
        <p:cNvGrpSpPr/>
        <p:nvPr/>
      </p:nvGrpSpPr>
      <p:grpSpPr>
        <a:xfrm>
          <a:off x="0" y="0"/>
          <a:ext cx="0" cy="0"/>
          <a:chOff x="0" y="0"/>
          <a:chExt cx="0" cy="0"/>
        </a:xfrm>
      </p:grpSpPr>
      <p:pic>
        <p:nvPicPr>
          <p:cNvPr id="9" name="Picture 8" descr="A picture containing bird&#10;&#10;Description automatically generated">
            <a:extLst>
              <a:ext uri="{FF2B5EF4-FFF2-40B4-BE49-F238E27FC236}">
                <a16:creationId xmlns:a16="http://schemas.microsoft.com/office/drawing/2014/main" id="{CC59FECF-51FD-3341-99E3-EB3525D6B3F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5211" t="3846"/>
          <a:stretch/>
        </p:blipFill>
        <p:spPr>
          <a:xfrm>
            <a:off x="0" y="0"/>
            <a:ext cx="12192000" cy="6858000"/>
          </a:xfrm>
          <a:prstGeom prst="rect">
            <a:avLst/>
          </a:prstGeom>
        </p:spPr>
      </p:pic>
      <p:pic>
        <p:nvPicPr>
          <p:cNvPr id="7" name="Picture 6">
            <a:extLst>
              <a:ext uri="{FF2B5EF4-FFF2-40B4-BE49-F238E27FC236}">
                <a16:creationId xmlns:a16="http://schemas.microsoft.com/office/drawing/2014/main" id="{9FD2BBBE-ABF4-D74A-8470-4E0FA851E2DA}"/>
              </a:ext>
            </a:extLst>
          </p:cNvPr>
          <p:cNvPicPr>
            <a:picLocks noChangeAspect="1"/>
          </p:cNvPicPr>
          <p:nvPr userDrawn="1"/>
        </p:nvPicPr>
        <p:blipFill>
          <a:blip r:embed="rId2"/>
          <a:srcRect/>
          <a:stretch/>
        </p:blipFill>
        <p:spPr>
          <a:xfrm>
            <a:off x="4203700" y="2819400"/>
            <a:ext cx="3784600" cy="1219200"/>
          </a:xfrm>
          <a:prstGeom prst="rect">
            <a:avLst/>
          </a:prstGeom>
        </p:spPr>
      </p:pic>
    </p:spTree>
    <p:extLst>
      <p:ext uri="{BB962C8B-B14F-4D97-AF65-F5344CB8AC3E}">
        <p14:creationId xmlns:p14="http://schemas.microsoft.com/office/powerpoint/2010/main" val="601333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 Data Art 7">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p>
            <a:r>
              <a:rPr lang="en-US"/>
              <a:t>Presentation Title</a:t>
            </a:r>
          </a:p>
        </p:txBody>
      </p:sp>
      <p:sp>
        <p:nvSpPr>
          <p:cNvPr id="9" name="Text Placeholder 3">
            <a:extLst>
              <a:ext uri="{FF2B5EF4-FFF2-40B4-BE49-F238E27FC236}">
                <a16:creationId xmlns:a16="http://schemas.microsoft.com/office/drawing/2014/main" id="{D0AF8CA2-461F-5047-AECA-D5229F80AC7F}"/>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rgbClr val="63666A"/>
                </a:solidFill>
              </a:defRPr>
            </a:lvl1pPr>
          </a:lstStyle>
          <a:p>
            <a:r>
              <a:rPr lang="en-US" sz="1800"/>
              <a:t>Subtitle can go here / Presented by Name of Presenter</a:t>
            </a:r>
            <a:br>
              <a:rPr lang="en-US" sz="1800"/>
            </a:br>
            <a:r>
              <a:rPr lang="en-US" sz="1800"/>
              <a:t>Day / Month / Year</a:t>
            </a:r>
          </a:p>
        </p:txBody>
      </p:sp>
      <p:pic>
        <p:nvPicPr>
          <p:cNvPr id="6" name="Picture 5">
            <a:extLst>
              <a:ext uri="{FF2B5EF4-FFF2-40B4-BE49-F238E27FC236}">
                <a16:creationId xmlns:a16="http://schemas.microsoft.com/office/drawing/2014/main" id="{DF5AC06C-616E-1C40-AA9F-8E0ABB6C2E3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8397598" cy="3157147"/>
          </a:xfrm>
          <a:prstGeom prst="rect">
            <a:avLst/>
          </a:prstGeom>
        </p:spPr>
      </p:pic>
    </p:spTree>
    <p:extLst>
      <p:ext uri="{BB962C8B-B14F-4D97-AF65-F5344CB8AC3E}">
        <p14:creationId xmlns:p14="http://schemas.microsoft.com/office/powerpoint/2010/main" val="294489088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ack cover purple 1">
    <p:bg>
      <p:bgPr>
        <a:blipFill dpi="0" rotWithShape="1">
          <a:blip r:embed="rId2">
            <a:lum/>
          </a:blip>
          <a:srcRect/>
          <a:stretch>
            <a:fillRect l="-37000" r="-37000"/>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A922749-82B3-1A46-8EBF-6CE47E33CAC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5211" t="3846"/>
          <a:stretch/>
        </p:blipFill>
        <p:spPr>
          <a:xfrm>
            <a:off x="0" y="0"/>
            <a:ext cx="12192000" cy="6858000"/>
          </a:xfrm>
          <a:prstGeom prst="rect">
            <a:avLst/>
          </a:prstGeom>
        </p:spPr>
      </p:pic>
      <p:pic>
        <p:nvPicPr>
          <p:cNvPr id="7" name="Picture 6">
            <a:extLst>
              <a:ext uri="{FF2B5EF4-FFF2-40B4-BE49-F238E27FC236}">
                <a16:creationId xmlns:a16="http://schemas.microsoft.com/office/drawing/2014/main" id="{9FD2BBBE-ABF4-D74A-8470-4E0FA851E2DA}"/>
              </a:ext>
            </a:extLst>
          </p:cNvPr>
          <p:cNvPicPr>
            <a:picLocks noChangeAspect="1"/>
          </p:cNvPicPr>
          <p:nvPr userDrawn="1"/>
        </p:nvPicPr>
        <p:blipFill>
          <a:blip r:embed="rId2"/>
          <a:srcRect/>
          <a:stretch/>
        </p:blipFill>
        <p:spPr>
          <a:xfrm>
            <a:off x="4203700" y="2819400"/>
            <a:ext cx="3784600" cy="1219200"/>
          </a:xfrm>
          <a:prstGeom prst="rect">
            <a:avLst/>
          </a:prstGeom>
        </p:spPr>
      </p:pic>
    </p:spTree>
    <p:extLst>
      <p:ext uri="{BB962C8B-B14F-4D97-AF65-F5344CB8AC3E}">
        <p14:creationId xmlns:p14="http://schemas.microsoft.com/office/powerpoint/2010/main" val="421404724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ack cover pink 1">
    <p:bg>
      <p:bgPr>
        <a:blipFill dpi="0" rotWithShape="1">
          <a:blip r:embed="rId2">
            <a:lum/>
          </a:blip>
          <a:srcRect/>
          <a:stretch>
            <a:fillRect l="-37000" r="-37000"/>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E7995DD-62FF-7047-8628-B6B5091B6F5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5211" t="3846"/>
          <a:stretch/>
        </p:blipFill>
        <p:spPr>
          <a:xfrm>
            <a:off x="0" y="0"/>
            <a:ext cx="12192000" cy="6858000"/>
          </a:xfrm>
          <a:prstGeom prst="rect">
            <a:avLst/>
          </a:prstGeom>
        </p:spPr>
      </p:pic>
      <p:pic>
        <p:nvPicPr>
          <p:cNvPr id="7" name="Picture 6">
            <a:extLst>
              <a:ext uri="{FF2B5EF4-FFF2-40B4-BE49-F238E27FC236}">
                <a16:creationId xmlns:a16="http://schemas.microsoft.com/office/drawing/2014/main" id="{9FD2BBBE-ABF4-D74A-8470-4E0FA851E2DA}"/>
              </a:ext>
            </a:extLst>
          </p:cNvPr>
          <p:cNvPicPr>
            <a:picLocks noChangeAspect="1"/>
          </p:cNvPicPr>
          <p:nvPr userDrawn="1"/>
        </p:nvPicPr>
        <p:blipFill>
          <a:blip r:embed="rId2"/>
          <a:srcRect/>
          <a:stretch/>
        </p:blipFill>
        <p:spPr>
          <a:xfrm>
            <a:off x="4203700" y="2819400"/>
            <a:ext cx="3784600" cy="1219200"/>
          </a:xfrm>
          <a:prstGeom prst="rect">
            <a:avLst/>
          </a:prstGeom>
        </p:spPr>
      </p:pic>
    </p:spTree>
    <p:extLst>
      <p:ext uri="{BB962C8B-B14F-4D97-AF65-F5344CB8AC3E}">
        <p14:creationId xmlns:p14="http://schemas.microsoft.com/office/powerpoint/2010/main" val="203737467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ack cover blue 2">
    <p:bg>
      <p:bgPr>
        <a:blipFill dpi="0" rotWithShape="1">
          <a:blip r:embed="rId2">
            <a:lum/>
          </a:blip>
          <a:srcRect/>
          <a:stretch>
            <a:fillRect l="-37000" r="-37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7A90E4-EB51-2C46-89AF-C42F3B40DA0F}"/>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4102" r="5211" b="-257"/>
          <a:stretch/>
        </p:blipFill>
        <p:spPr>
          <a:xfrm>
            <a:off x="-2" y="0"/>
            <a:ext cx="12192002" cy="6858000"/>
          </a:xfrm>
          <a:prstGeom prst="rect">
            <a:avLst/>
          </a:prstGeom>
        </p:spPr>
      </p:pic>
      <p:sp>
        <p:nvSpPr>
          <p:cNvPr id="3" name="Footer Placeholder 2">
            <a:extLst>
              <a:ext uri="{FF2B5EF4-FFF2-40B4-BE49-F238E27FC236}">
                <a16:creationId xmlns:a16="http://schemas.microsoft.com/office/drawing/2014/main" id="{C2AB8D27-C15B-7E4A-A394-A215031FBE46}"/>
              </a:ext>
            </a:extLst>
          </p:cNvPr>
          <p:cNvSpPr>
            <a:spLocks noGrp="1"/>
          </p:cNvSpPr>
          <p:nvPr>
            <p:ph type="ftr" sz="quarter" idx="10"/>
          </p:nvPr>
        </p:nvSpPr>
        <p:spPr/>
        <p:txBody>
          <a:bodyPr/>
          <a:lstStyle/>
          <a:p>
            <a:r>
              <a:rPr lang="en-US" sz="650">
                <a:latin typeface="Arial" panose="020B0604020202020204" pitchFamily="34" charset="0"/>
                <a:cs typeface="Arial" panose="020B0604020202020204" pitchFamily="34" charset="0"/>
              </a:rPr>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sz="650" b="1">
                <a:latin typeface="Arial" panose="020B0604020202020204" pitchFamily="34" charset="0"/>
                <a:cs typeface="Arial" panose="020B0604020202020204" pitchFamily="34" charset="0"/>
              </a:rPr>
              <a:t>Experian [Public. Confidential. Internal. Restricted. – please choose the appropriate category].</a:t>
            </a:r>
            <a:endParaRPr lang="en-US"/>
          </a:p>
        </p:txBody>
      </p:sp>
      <p:pic>
        <p:nvPicPr>
          <p:cNvPr id="7" name="Picture 6">
            <a:extLst>
              <a:ext uri="{FF2B5EF4-FFF2-40B4-BE49-F238E27FC236}">
                <a16:creationId xmlns:a16="http://schemas.microsoft.com/office/drawing/2014/main" id="{9FD2BBBE-ABF4-D74A-8470-4E0FA851E2DA}"/>
              </a:ext>
            </a:extLst>
          </p:cNvPr>
          <p:cNvPicPr>
            <a:picLocks noChangeAspect="1"/>
          </p:cNvPicPr>
          <p:nvPr userDrawn="1"/>
        </p:nvPicPr>
        <p:blipFill>
          <a:blip r:embed="rId2"/>
          <a:srcRect/>
          <a:stretch/>
        </p:blipFill>
        <p:spPr>
          <a:xfrm>
            <a:off x="4203700" y="2819400"/>
            <a:ext cx="3784600" cy="1219200"/>
          </a:xfrm>
          <a:prstGeom prst="rect">
            <a:avLst/>
          </a:prstGeom>
        </p:spPr>
      </p:pic>
    </p:spTree>
    <p:extLst>
      <p:ext uri="{BB962C8B-B14F-4D97-AF65-F5344CB8AC3E}">
        <p14:creationId xmlns:p14="http://schemas.microsoft.com/office/powerpoint/2010/main" val="364751975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ack cover purple 2">
    <p:bg>
      <p:bgPr>
        <a:blipFill dpi="0" rotWithShape="1">
          <a:blip r:embed="rId2">
            <a:lum/>
          </a:blip>
          <a:srcRect/>
          <a:stretch>
            <a:fillRect l="-37000" r="-37000"/>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0A401A-67B7-4F4A-B401-677CA4EC339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3841" r="5211"/>
          <a:stretch/>
        </p:blipFill>
        <p:spPr>
          <a:xfrm>
            <a:off x="1" y="-1"/>
            <a:ext cx="12192000" cy="6857575"/>
          </a:xfrm>
          <a:prstGeom prst="rect">
            <a:avLst/>
          </a:prstGeom>
        </p:spPr>
      </p:pic>
      <p:sp>
        <p:nvSpPr>
          <p:cNvPr id="3" name="Footer Placeholder 2">
            <a:extLst>
              <a:ext uri="{FF2B5EF4-FFF2-40B4-BE49-F238E27FC236}">
                <a16:creationId xmlns:a16="http://schemas.microsoft.com/office/drawing/2014/main" id="{C2AB8D27-C15B-7E4A-A394-A215031FBE46}"/>
              </a:ext>
            </a:extLst>
          </p:cNvPr>
          <p:cNvSpPr>
            <a:spLocks noGrp="1"/>
          </p:cNvSpPr>
          <p:nvPr>
            <p:ph type="ftr" sz="quarter" idx="10"/>
          </p:nvPr>
        </p:nvSpPr>
        <p:spPr/>
        <p:txBody>
          <a:bodyPr/>
          <a:lstStyle/>
          <a:p>
            <a:r>
              <a:rPr lang="en-US" sz="650">
                <a:latin typeface="Arial" panose="020B0604020202020204" pitchFamily="34" charset="0"/>
                <a:cs typeface="Arial" panose="020B0604020202020204" pitchFamily="34" charset="0"/>
              </a:rPr>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sz="650" b="1">
                <a:latin typeface="Arial" panose="020B0604020202020204" pitchFamily="34" charset="0"/>
                <a:cs typeface="Arial" panose="020B0604020202020204" pitchFamily="34" charset="0"/>
              </a:rPr>
              <a:t>Experian [Public. Confidential. Internal. Restricted. – please choose the appropriate category].</a:t>
            </a:r>
            <a:endParaRPr lang="en-US"/>
          </a:p>
        </p:txBody>
      </p:sp>
      <p:pic>
        <p:nvPicPr>
          <p:cNvPr id="7" name="Picture 6">
            <a:extLst>
              <a:ext uri="{FF2B5EF4-FFF2-40B4-BE49-F238E27FC236}">
                <a16:creationId xmlns:a16="http://schemas.microsoft.com/office/drawing/2014/main" id="{9FD2BBBE-ABF4-D74A-8470-4E0FA851E2DA}"/>
              </a:ext>
            </a:extLst>
          </p:cNvPr>
          <p:cNvPicPr>
            <a:picLocks noChangeAspect="1"/>
          </p:cNvPicPr>
          <p:nvPr userDrawn="1"/>
        </p:nvPicPr>
        <p:blipFill>
          <a:blip r:embed="rId2"/>
          <a:srcRect/>
          <a:stretch/>
        </p:blipFill>
        <p:spPr>
          <a:xfrm>
            <a:off x="4203700" y="2819400"/>
            <a:ext cx="3784600" cy="1219200"/>
          </a:xfrm>
          <a:prstGeom prst="rect">
            <a:avLst/>
          </a:prstGeom>
        </p:spPr>
      </p:pic>
    </p:spTree>
    <p:extLst>
      <p:ext uri="{BB962C8B-B14F-4D97-AF65-F5344CB8AC3E}">
        <p14:creationId xmlns:p14="http://schemas.microsoft.com/office/powerpoint/2010/main" val="160979812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ack cover pink 2">
    <p:bg>
      <p:bgPr>
        <a:blipFill dpi="0" rotWithShape="1">
          <a:blip r:embed="rId2">
            <a:lum/>
          </a:blip>
          <a:srcRect/>
          <a:stretch>
            <a:fillRect l="-37000" r="-37000"/>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A90B353-9972-1A47-B249-88382EFD8EA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3846" r="5211"/>
          <a:stretch/>
        </p:blipFill>
        <p:spPr>
          <a:xfrm>
            <a:off x="1" y="0"/>
            <a:ext cx="12192000" cy="6858000"/>
          </a:xfrm>
          <a:prstGeom prst="rect">
            <a:avLst/>
          </a:prstGeom>
        </p:spPr>
      </p:pic>
      <p:sp>
        <p:nvSpPr>
          <p:cNvPr id="3" name="Footer Placeholder 2">
            <a:extLst>
              <a:ext uri="{FF2B5EF4-FFF2-40B4-BE49-F238E27FC236}">
                <a16:creationId xmlns:a16="http://schemas.microsoft.com/office/drawing/2014/main" id="{C2AB8D27-C15B-7E4A-A394-A215031FBE46}"/>
              </a:ext>
            </a:extLst>
          </p:cNvPr>
          <p:cNvSpPr>
            <a:spLocks noGrp="1"/>
          </p:cNvSpPr>
          <p:nvPr>
            <p:ph type="ftr" sz="quarter" idx="10"/>
          </p:nvPr>
        </p:nvSpPr>
        <p:spPr/>
        <p:txBody>
          <a:bodyPr/>
          <a:lstStyle/>
          <a:p>
            <a:r>
              <a:rPr lang="en-US" sz="650">
                <a:latin typeface="Arial" panose="020B0604020202020204" pitchFamily="34" charset="0"/>
                <a:cs typeface="Arial" panose="020B0604020202020204" pitchFamily="34" charset="0"/>
              </a:rPr>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sz="650" b="1">
                <a:latin typeface="Arial" panose="020B0604020202020204" pitchFamily="34" charset="0"/>
                <a:cs typeface="Arial" panose="020B0604020202020204" pitchFamily="34" charset="0"/>
              </a:rPr>
              <a:t>Experian [Public. Confidential. Internal. Restricted. – please choose the appropriate category].</a:t>
            </a:r>
            <a:endParaRPr lang="en-US"/>
          </a:p>
        </p:txBody>
      </p:sp>
      <p:pic>
        <p:nvPicPr>
          <p:cNvPr id="7" name="Picture 6">
            <a:extLst>
              <a:ext uri="{FF2B5EF4-FFF2-40B4-BE49-F238E27FC236}">
                <a16:creationId xmlns:a16="http://schemas.microsoft.com/office/drawing/2014/main" id="{9FD2BBBE-ABF4-D74A-8470-4E0FA851E2DA}"/>
              </a:ext>
            </a:extLst>
          </p:cNvPr>
          <p:cNvPicPr>
            <a:picLocks noChangeAspect="1"/>
          </p:cNvPicPr>
          <p:nvPr userDrawn="1"/>
        </p:nvPicPr>
        <p:blipFill>
          <a:blip r:embed="rId2"/>
          <a:srcRect/>
          <a:stretch/>
        </p:blipFill>
        <p:spPr>
          <a:xfrm>
            <a:off x="4203700" y="2819400"/>
            <a:ext cx="3784600" cy="1219200"/>
          </a:xfrm>
          <a:prstGeom prst="rect">
            <a:avLst/>
          </a:prstGeom>
        </p:spPr>
      </p:pic>
    </p:spTree>
    <p:extLst>
      <p:ext uri="{BB962C8B-B14F-4D97-AF65-F5344CB8AC3E}">
        <p14:creationId xmlns:p14="http://schemas.microsoft.com/office/powerpoint/2010/main" val="17765621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theme" Target="../theme/theme2.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9" Type="http://schemas.openxmlformats.org/officeDocument/2006/relationships/slideLayout" Target="../slideLayouts/slideLayout82.xml"/><Relationship Id="rId21" Type="http://schemas.openxmlformats.org/officeDocument/2006/relationships/slideLayout" Target="../slideLayouts/slideLayout64.xml"/><Relationship Id="rId34" Type="http://schemas.openxmlformats.org/officeDocument/2006/relationships/slideLayout" Target="../slideLayouts/slideLayout77.xml"/><Relationship Id="rId42" Type="http://schemas.openxmlformats.org/officeDocument/2006/relationships/slideLayout" Target="../slideLayouts/slideLayout85.xml"/><Relationship Id="rId47" Type="http://schemas.openxmlformats.org/officeDocument/2006/relationships/image" Target="../media/image34.png"/><Relationship Id="rId7" Type="http://schemas.openxmlformats.org/officeDocument/2006/relationships/slideLayout" Target="../slideLayouts/slideLayout5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9" Type="http://schemas.openxmlformats.org/officeDocument/2006/relationships/slideLayout" Target="../slideLayouts/slideLayout72.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37" Type="http://schemas.openxmlformats.org/officeDocument/2006/relationships/slideLayout" Target="../slideLayouts/slideLayout80.xml"/><Relationship Id="rId40" Type="http://schemas.openxmlformats.org/officeDocument/2006/relationships/slideLayout" Target="../slideLayouts/slideLayout83.xml"/><Relationship Id="rId45" Type="http://schemas.openxmlformats.org/officeDocument/2006/relationships/slideLayout" Target="../slideLayouts/slideLayout88.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36" Type="http://schemas.openxmlformats.org/officeDocument/2006/relationships/slideLayout" Target="../slideLayouts/slideLayout79.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4" Type="http://schemas.openxmlformats.org/officeDocument/2006/relationships/slideLayout" Target="../slideLayouts/slideLayout87.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35" Type="http://schemas.openxmlformats.org/officeDocument/2006/relationships/slideLayout" Target="../slideLayouts/slideLayout78.xml"/><Relationship Id="rId43" Type="http://schemas.openxmlformats.org/officeDocument/2006/relationships/slideLayout" Target="../slideLayouts/slideLayout86.xml"/><Relationship Id="rId8" Type="http://schemas.openxmlformats.org/officeDocument/2006/relationships/slideLayout" Target="../slideLayouts/slideLayout51.xml"/><Relationship Id="rId3" Type="http://schemas.openxmlformats.org/officeDocument/2006/relationships/slideLayout" Target="../slideLayouts/slideLayout46.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slideLayout" Target="../slideLayouts/slideLayout76.xml"/><Relationship Id="rId38" Type="http://schemas.openxmlformats.org/officeDocument/2006/relationships/slideLayout" Target="../slideLayouts/slideLayout81.xml"/><Relationship Id="rId46" Type="http://schemas.openxmlformats.org/officeDocument/2006/relationships/theme" Target="../theme/theme3.xml"/><Relationship Id="rId20" Type="http://schemas.openxmlformats.org/officeDocument/2006/relationships/slideLayout" Target="../slideLayouts/slideLayout63.xml"/><Relationship Id="rId41" Type="http://schemas.openxmlformats.org/officeDocument/2006/relationships/slideLayout" Target="../slideLayouts/slideLayout8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1.xml"/><Relationship Id="rId7" Type="http://schemas.openxmlformats.org/officeDocument/2006/relationships/theme" Target="../theme/theme4.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5" Type="http://schemas.openxmlformats.org/officeDocument/2006/relationships/slideLayout" Target="../slideLayouts/slideLayout93.xml"/><Relationship Id="rId4"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A7CFC9-9B7F-4E48-B6DB-5EFE4130C95C}"/>
              </a:ext>
            </a:extLst>
          </p:cNvPr>
          <p:cNvSpPr>
            <a:spLocks noGrp="1"/>
          </p:cNvSpPr>
          <p:nvPr>
            <p:ph type="title"/>
          </p:nvPr>
        </p:nvSpPr>
        <p:spPr>
          <a:xfrm>
            <a:off x="457200" y="3154680"/>
            <a:ext cx="10515600" cy="1325563"/>
          </a:xfrm>
          <a:prstGeom prst="rect">
            <a:avLst/>
          </a:prstGeom>
        </p:spPr>
        <p:txBody>
          <a:bodyPr vert="horz" lIns="0" tIns="0" rIns="0" bIns="0" rtlCol="0" anchor="b" anchorCtr="0">
            <a:normAutofit/>
          </a:bodyPr>
          <a:lstStyle/>
          <a:p>
            <a:r>
              <a:rPr lang="en-US"/>
              <a:t>Presentation Title</a:t>
            </a:r>
          </a:p>
        </p:txBody>
      </p:sp>
      <p:sp>
        <p:nvSpPr>
          <p:cNvPr id="5" name="Footer Placeholder 4">
            <a:extLst>
              <a:ext uri="{FF2B5EF4-FFF2-40B4-BE49-F238E27FC236}">
                <a16:creationId xmlns:a16="http://schemas.microsoft.com/office/drawing/2014/main" id="{CA8A2849-0A69-B741-9E9B-8542C6081EA2}"/>
              </a:ext>
            </a:extLst>
          </p:cNvPr>
          <p:cNvSpPr>
            <a:spLocks noGrp="1"/>
          </p:cNvSpPr>
          <p:nvPr>
            <p:ph type="ftr" sz="quarter" idx="3"/>
          </p:nvPr>
        </p:nvSpPr>
        <p:spPr>
          <a:xfrm>
            <a:off x="457199" y="6117022"/>
            <a:ext cx="5638801" cy="447736"/>
          </a:xfrm>
          <a:prstGeom prst="rect">
            <a:avLst/>
          </a:prstGeom>
        </p:spPr>
        <p:txBody>
          <a:bodyPr vert="horz" lIns="0" tIns="0" rIns="0" bIns="0" rtlCol="0" anchor="b" anchorCtr="0"/>
          <a:lstStyle>
            <a:lvl1pPr algn="l">
              <a:defRPr sz="650">
                <a:solidFill>
                  <a:srgbClr val="63666A"/>
                </a:solidFill>
                <a:latin typeface="Arial" panose="020B0604020202020204" pitchFamily="34" charset="0"/>
                <a:cs typeface="Arial" panose="020B0604020202020204" pitchFamily="34" charset="0"/>
              </a:defRPr>
            </a:lvl1p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pic>
        <p:nvPicPr>
          <p:cNvPr id="7" name="Picture 6" descr="A close up of a sign&#10;&#10;Description automatically generated">
            <a:extLst>
              <a:ext uri="{FF2B5EF4-FFF2-40B4-BE49-F238E27FC236}">
                <a16:creationId xmlns:a16="http://schemas.microsoft.com/office/drawing/2014/main" id="{47CB933E-88EA-8941-A36C-8778322F3A96}"/>
              </a:ext>
            </a:extLst>
          </p:cNvPr>
          <p:cNvPicPr>
            <a:picLocks noChangeAspect="1"/>
          </p:cNvPicPr>
          <p:nvPr userDrawn="1"/>
        </p:nvPicPr>
        <p:blipFill>
          <a:blip r:embed="rId20"/>
          <a:stretch>
            <a:fillRect/>
          </a:stretch>
        </p:blipFill>
        <p:spPr>
          <a:xfrm>
            <a:off x="10037828" y="5988686"/>
            <a:ext cx="1788224" cy="576072"/>
          </a:xfrm>
          <a:prstGeom prst="rect">
            <a:avLst/>
          </a:prstGeom>
        </p:spPr>
      </p:pic>
      <p:sp>
        <p:nvSpPr>
          <p:cNvPr id="9" name="Text Placeholder 8">
            <a:extLst>
              <a:ext uri="{FF2B5EF4-FFF2-40B4-BE49-F238E27FC236}">
                <a16:creationId xmlns:a16="http://schemas.microsoft.com/office/drawing/2014/main" id="{7DBAE40A-8A62-1542-B63C-2866FF44F6E3}"/>
              </a:ext>
            </a:extLst>
          </p:cNvPr>
          <p:cNvSpPr>
            <a:spLocks noGrp="1"/>
          </p:cNvSpPr>
          <p:nvPr>
            <p:ph type="body" idx="1"/>
          </p:nvPr>
        </p:nvSpPr>
        <p:spPr>
          <a:xfrm>
            <a:off x="457200" y="4572000"/>
            <a:ext cx="10515600" cy="997786"/>
          </a:xfrm>
          <a:prstGeom prst="rect">
            <a:avLst/>
          </a:prstGeom>
        </p:spPr>
        <p:txBody>
          <a:bodyPr vert="horz" lIns="0" tIns="0" rIns="0" bIns="0" rtlCol="0">
            <a:noAutofit/>
          </a:bodyPr>
          <a:lstStyle/>
          <a:p>
            <a:r>
              <a:rPr lang="en-US" sz="1800">
                <a:solidFill>
                  <a:srgbClr val="63666A"/>
                </a:solidFill>
              </a:rPr>
              <a:t>Subtitle can go here / Presented by Name of Presenter</a:t>
            </a:r>
          </a:p>
          <a:p>
            <a:pPr>
              <a:defRPr/>
            </a:pPr>
            <a:r>
              <a:rPr lang="en-US" sz="1800">
                <a:solidFill>
                  <a:srgbClr val="63666A"/>
                </a:solidFill>
              </a:rPr>
              <a:t>Day / Month / Year</a:t>
            </a:r>
          </a:p>
        </p:txBody>
      </p:sp>
    </p:spTree>
    <p:extLst>
      <p:ext uri="{BB962C8B-B14F-4D97-AF65-F5344CB8AC3E}">
        <p14:creationId xmlns:p14="http://schemas.microsoft.com/office/powerpoint/2010/main" val="325837512"/>
      </p:ext>
    </p:extLst>
  </p:cSld>
  <p:clrMap bg1="lt1" tx1="dk1" bg2="lt2" tx2="dk2" accent1="accent1" accent2="accent2" accent3="accent3" accent4="accent4" accent5="accent5" accent6="accent6" hlink="hlink" folHlink="folHlink"/>
  <p:sldLayoutIdLst>
    <p:sldLayoutId id="2147483668" r:id="rId1"/>
    <p:sldLayoutId id="2147483682" r:id="rId2"/>
    <p:sldLayoutId id="2147483681" r:id="rId3"/>
    <p:sldLayoutId id="2147483669" r:id="rId4"/>
    <p:sldLayoutId id="2147483670" r:id="rId5"/>
    <p:sldLayoutId id="2147483671" r:id="rId6"/>
    <p:sldLayoutId id="2147483672" r:id="rId7"/>
    <p:sldLayoutId id="2147483673" r:id="rId8"/>
    <p:sldLayoutId id="2147483699" r:id="rId9"/>
    <p:sldLayoutId id="2147483674" r:id="rId10"/>
    <p:sldLayoutId id="2147483675" r:id="rId11"/>
    <p:sldLayoutId id="2147483676" r:id="rId12"/>
    <p:sldLayoutId id="2147483677" r:id="rId13"/>
    <p:sldLayoutId id="2147483678" r:id="rId14"/>
    <p:sldLayoutId id="2147483679" r:id="rId15"/>
    <p:sldLayoutId id="2147483680" r:id="rId16"/>
    <p:sldLayoutId id="2147483801" r:id="rId17"/>
    <p:sldLayoutId id="2147483810" r:id="rId18"/>
  </p:sldLayoutIdLst>
  <p:hf sldNum="0" hdr="0" dt="0"/>
  <p:txStyles>
    <p:titleStyle>
      <a:lvl1pPr algn="l" defTabSz="914400" rtl="0" eaLnBrk="1" latinLnBrk="0" hangingPunct="1">
        <a:lnSpc>
          <a:spcPct val="90000"/>
        </a:lnSpc>
        <a:spcBef>
          <a:spcPct val="0"/>
        </a:spcBef>
        <a:buNone/>
        <a:defRPr sz="5100" b="1" kern="1200">
          <a:solidFill>
            <a:srgbClr val="1D4F91"/>
          </a:solidFill>
          <a:latin typeface="Arial" panose="020B0604020202020204" pitchFamily="34" charset="0"/>
          <a:ea typeface="+mj-ea"/>
          <a:cs typeface="Arial" panose="020B0604020202020204" pitchFamily="34" charset="0"/>
        </a:defRPr>
      </a:lvl1pPr>
    </p:titleStyle>
    <p:bodyStyle>
      <a:lvl1pPr marL="0" marR="0" indent="0" algn="l" defTabSz="914400" rtl="0" eaLnBrk="1" fontAlgn="auto" latinLnBrk="0" hangingPunct="1">
        <a:lnSpc>
          <a:spcPct val="90000"/>
        </a:lnSpc>
        <a:spcBef>
          <a:spcPts val="1000"/>
        </a:spcBef>
        <a:spcAft>
          <a:spcPts val="0"/>
        </a:spcAft>
        <a:buClrTx/>
        <a:buSzTx/>
        <a:buFontTx/>
        <a:buNone/>
        <a:tabLst/>
        <a:defRPr sz="1800" kern="1200">
          <a:solidFill>
            <a:srgbClr val="63666A"/>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AB9D5A-2F14-0745-A62A-0076E05165BF}"/>
              </a:ext>
            </a:extLst>
          </p:cNvPr>
          <p:cNvSpPr>
            <a:spLocks noGrp="1"/>
          </p:cNvSpPr>
          <p:nvPr>
            <p:ph type="title"/>
          </p:nvPr>
        </p:nvSpPr>
        <p:spPr>
          <a:xfrm>
            <a:off x="457199" y="457201"/>
            <a:ext cx="11275621" cy="742208"/>
          </a:xfrm>
          <a:prstGeom prst="rect">
            <a:avLst/>
          </a:prstGeom>
        </p:spPr>
        <p:txBody>
          <a:bodyPr vert="horz" lIns="0" tIns="0" rIns="0" bIns="0" rtlCol="0" anchor="t"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9DCF9356-F68B-7940-85A5-10432F39B7A8}"/>
              </a:ext>
            </a:extLst>
          </p:cNvPr>
          <p:cNvSpPr>
            <a:spLocks noGrp="1"/>
          </p:cNvSpPr>
          <p:nvPr>
            <p:ph type="body" idx="1"/>
          </p:nvPr>
        </p:nvSpPr>
        <p:spPr>
          <a:xfrm>
            <a:off x="457200" y="1825625"/>
            <a:ext cx="11274552" cy="4094255"/>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F62F361F-B468-7949-B8EB-A6D97D0D1BD8}"/>
              </a:ext>
            </a:extLst>
          </p:cNvPr>
          <p:cNvSpPr>
            <a:spLocks noGrp="1"/>
          </p:cNvSpPr>
          <p:nvPr>
            <p:ph type="ftr" sz="quarter" idx="3"/>
          </p:nvPr>
        </p:nvSpPr>
        <p:spPr>
          <a:xfrm>
            <a:off x="457200" y="6270170"/>
            <a:ext cx="4114800" cy="294907"/>
          </a:xfrm>
          <a:prstGeom prst="rect">
            <a:avLst/>
          </a:prstGeom>
        </p:spPr>
        <p:txBody>
          <a:bodyPr vert="horz" lIns="0" tIns="0" rIns="0" bIns="0" rtlCol="0" anchor="b" anchorCtr="0"/>
          <a:lstStyle>
            <a:lvl1pPr marL="0" indent="0" algn="l">
              <a:tabLst>
                <a:tab pos="446088" algn="l"/>
                <a:tab pos="963613" algn="l"/>
                <a:tab pos="1363663" algn="l"/>
              </a:tabLst>
              <a:defRPr sz="650">
                <a:solidFill>
                  <a:srgbClr val="63666A"/>
                </a:solidFill>
                <a:latin typeface="Arial" panose="020B0604020202020204" pitchFamily="34" charset="0"/>
                <a:cs typeface="Arial" panose="020B0604020202020204" pitchFamily="34" charset="0"/>
              </a:defRPr>
            </a:lvl1p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pic>
        <p:nvPicPr>
          <p:cNvPr id="12" name="Picture 11" descr="A close up of a sign&#10;&#10;Description automatically generated">
            <a:extLst>
              <a:ext uri="{FF2B5EF4-FFF2-40B4-BE49-F238E27FC236}">
                <a16:creationId xmlns:a16="http://schemas.microsoft.com/office/drawing/2014/main" id="{FB4F19F9-9FB4-9347-AF08-14B8BA01CE67}"/>
              </a:ext>
            </a:extLst>
          </p:cNvPr>
          <p:cNvPicPr>
            <a:picLocks noChangeAspect="1"/>
          </p:cNvPicPr>
          <p:nvPr userDrawn="1"/>
        </p:nvPicPr>
        <p:blipFill>
          <a:blip r:embed="rId27"/>
          <a:stretch>
            <a:fillRect/>
          </a:stretch>
        </p:blipFill>
        <p:spPr>
          <a:xfrm>
            <a:off x="10037828" y="5988686"/>
            <a:ext cx="1788224" cy="576072"/>
          </a:xfrm>
          <a:prstGeom prst="rect">
            <a:avLst/>
          </a:prstGeom>
        </p:spPr>
      </p:pic>
    </p:spTree>
    <p:extLst>
      <p:ext uri="{BB962C8B-B14F-4D97-AF65-F5344CB8AC3E}">
        <p14:creationId xmlns:p14="http://schemas.microsoft.com/office/powerpoint/2010/main" val="411786696"/>
      </p:ext>
    </p:extLst>
  </p:cSld>
  <p:clrMap bg1="lt1" tx1="dk1" bg2="lt2" tx2="dk2" accent1="accent1" accent2="accent2" accent3="accent3" accent4="accent4" accent5="accent5" accent6="accent6" hlink="hlink" folHlink="folHlink"/>
  <p:sldLayoutIdLst>
    <p:sldLayoutId id="2147483695" r:id="rId1"/>
    <p:sldLayoutId id="2147483711" r:id="rId2"/>
    <p:sldLayoutId id="2147483712" r:id="rId3"/>
    <p:sldLayoutId id="2147483713" r:id="rId4"/>
    <p:sldLayoutId id="2147483714" r:id="rId5"/>
    <p:sldLayoutId id="2147483696" r:id="rId6"/>
    <p:sldLayoutId id="2147483697" r:id="rId7"/>
    <p:sldLayoutId id="2147483698"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5" r:id="rId19"/>
    <p:sldLayoutId id="2147483716" r:id="rId20"/>
    <p:sldLayoutId id="2147483718" r:id="rId21"/>
    <p:sldLayoutId id="2147483802" r:id="rId22"/>
    <p:sldLayoutId id="2147483805" r:id="rId23"/>
    <p:sldLayoutId id="2147483806" r:id="rId24"/>
    <p:sldLayoutId id="2147483807" r:id="rId25"/>
  </p:sldLayoutIdLst>
  <p:txStyles>
    <p:titleStyle>
      <a:lvl1pPr algn="l" defTabSz="914400" rtl="0" eaLnBrk="1" latinLnBrk="0" hangingPunct="1">
        <a:lnSpc>
          <a:spcPct val="90000"/>
        </a:lnSpc>
        <a:spcBef>
          <a:spcPct val="0"/>
        </a:spcBef>
        <a:buNone/>
        <a:defRPr sz="5100" b="1" kern="1200">
          <a:solidFill>
            <a:srgbClr val="1D4F9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Tx/>
        <a:buNone/>
        <a:defRPr sz="1600" kern="1200">
          <a:solidFill>
            <a:srgbClr val="63666A"/>
          </a:solidFill>
          <a:latin typeface="Arial" panose="020B0604020202020204" pitchFamily="34" charset="0"/>
          <a:ea typeface="+mn-ea"/>
          <a:cs typeface="Arial" panose="020B0604020202020204" pitchFamily="34" charset="0"/>
        </a:defRPr>
      </a:lvl1pPr>
      <a:lvl2pPr marL="347472" indent="-173736" algn="l" defTabSz="914400" rtl="0" eaLnBrk="1" latinLnBrk="0" hangingPunct="1">
        <a:lnSpc>
          <a:spcPct val="90000"/>
        </a:lnSpc>
        <a:spcBef>
          <a:spcPts val="500"/>
        </a:spcBef>
        <a:buFont typeface="Arial" panose="020B0604020202020204" pitchFamily="34" charset="0"/>
        <a:buChar char="•"/>
        <a:tabLst/>
        <a:defRPr sz="1600" kern="1200">
          <a:solidFill>
            <a:srgbClr val="63666A"/>
          </a:solidFill>
          <a:latin typeface="Arial" panose="020B0604020202020204" pitchFamily="34" charset="0"/>
          <a:ea typeface="+mn-ea"/>
          <a:cs typeface="Arial" panose="020B0604020202020204" pitchFamily="34" charset="0"/>
        </a:defRPr>
      </a:lvl2pPr>
      <a:lvl3pPr marL="521208" indent="-173736" algn="l" defTabSz="914400" rtl="0" eaLnBrk="1" latinLnBrk="0" hangingPunct="1">
        <a:lnSpc>
          <a:spcPct val="90000"/>
        </a:lnSpc>
        <a:spcBef>
          <a:spcPts val="500"/>
        </a:spcBef>
        <a:buFont typeface="System Font Regular"/>
        <a:buChar char="–"/>
        <a:tabLst/>
        <a:defRPr sz="1600" kern="1200">
          <a:solidFill>
            <a:srgbClr val="63666A"/>
          </a:solidFill>
          <a:latin typeface="Arial" panose="020B0604020202020204" pitchFamily="34" charset="0"/>
          <a:ea typeface="+mn-ea"/>
          <a:cs typeface="Arial" panose="020B0604020202020204" pitchFamily="34" charset="0"/>
        </a:defRPr>
      </a:lvl3pPr>
      <a:lvl4pPr marL="694944" indent="-173736" algn="l" defTabSz="914400" rtl="0" eaLnBrk="1" latinLnBrk="0" hangingPunct="1">
        <a:lnSpc>
          <a:spcPct val="90000"/>
        </a:lnSpc>
        <a:spcBef>
          <a:spcPts val="500"/>
        </a:spcBef>
        <a:buFont typeface="Arial" panose="020B0604020202020204" pitchFamily="34" charset="0"/>
        <a:buChar char="•"/>
        <a:tabLst/>
        <a:defRPr sz="1600" kern="1200">
          <a:solidFill>
            <a:srgbClr val="63666A"/>
          </a:solidFill>
          <a:latin typeface="Arial" panose="020B0604020202020204" pitchFamily="34" charset="0"/>
          <a:ea typeface="+mn-ea"/>
          <a:cs typeface="Arial" panose="020B0604020202020204" pitchFamily="34" charset="0"/>
        </a:defRPr>
      </a:lvl4pPr>
      <a:lvl5pPr marL="868680" indent="-173736" algn="l" defTabSz="914400" rtl="0" eaLnBrk="1" latinLnBrk="0" hangingPunct="1">
        <a:lnSpc>
          <a:spcPct val="90000"/>
        </a:lnSpc>
        <a:spcBef>
          <a:spcPts val="500"/>
        </a:spcBef>
        <a:buFont typeface="System Font Regular"/>
        <a:buChar char="–"/>
        <a:tabLst/>
        <a:defRPr sz="1600" kern="1200">
          <a:solidFill>
            <a:srgbClr val="63666A"/>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D75E07-8257-EC44-9571-54D42FDE6E23}"/>
              </a:ext>
            </a:extLst>
          </p:cNvPr>
          <p:cNvSpPr>
            <a:spLocks noGrp="1"/>
          </p:cNvSpPr>
          <p:nvPr>
            <p:ph type="title"/>
          </p:nvPr>
        </p:nvSpPr>
        <p:spPr>
          <a:xfrm>
            <a:off x="457200" y="457201"/>
            <a:ext cx="11274552" cy="508000"/>
          </a:xfrm>
          <a:prstGeom prst="rect">
            <a:avLst/>
          </a:prstGeom>
        </p:spPr>
        <p:txBody>
          <a:bodyPr vert="horz" lIns="0" tIns="0" rIns="0" bIns="0" rtlCol="0" anchor="t"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D3805011-73CB-414B-94A2-9C5ABBC3F71A}"/>
              </a:ext>
            </a:extLst>
          </p:cNvPr>
          <p:cNvSpPr>
            <a:spLocks noGrp="1"/>
          </p:cNvSpPr>
          <p:nvPr>
            <p:ph type="body" idx="1"/>
          </p:nvPr>
        </p:nvSpPr>
        <p:spPr>
          <a:xfrm>
            <a:off x="457200" y="2011680"/>
            <a:ext cx="11274552" cy="387665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descr="A picture containing drawing&#10;&#10;Description automatically generated">
            <a:extLst>
              <a:ext uri="{FF2B5EF4-FFF2-40B4-BE49-F238E27FC236}">
                <a16:creationId xmlns:a16="http://schemas.microsoft.com/office/drawing/2014/main" id="{FD93F5ED-DE2C-9C44-A0E3-5BC8442FE273}"/>
              </a:ext>
            </a:extLst>
          </p:cNvPr>
          <p:cNvPicPr>
            <a:picLocks noChangeAspect="1"/>
          </p:cNvPicPr>
          <p:nvPr userDrawn="1"/>
        </p:nvPicPr>
        <p:blipFill>
          <a:blip r:embed="rId47"/>
          <a:stretch>
            <a:fillRect/>
          </a:stretch>
        </p:blipFill>
        <p:spPr>
          <a:xfrm>
            <a:off x="11361181" y="5987242"/>
            <a:ext cx="457200" cy="577516"/>
          </a:xfrm>
          <a:prstGeom prst="rect">
            <a:avLst/>
          </a:prstGeom>
        </p:spPr>
      </p:pic>
      <p:sp>
        <p:nvSpPr>
          <p:cNvPr id="17" name="Footer Placeholder 16">
            <a:extLst>
              <a:ext uri="{FF2B5EF4-FFF2-40B4-BE49-F238E27FC236}">
                <a16:creationId xmlns:a16="http://schemas.microsoft.com/office/drawing/2014/main" id="{4DCDF88B-23C5-A94A-8B38-573834958563}"/>
              </a:ext>
            </a:extLst>
          </p:cNvPr>
          <p:cNvSpPr>
            <a:spLocks noGrp="1"/>
          </p:cNvSpPr>
          <p:nvPr>
            <p:ph type="ftr" sz="quarter" idx="3"/>
          </p:nvPr>
        </p:nvSpPr>
        <p:spPr>
          <a:xfrm>
            <a:off x="457200" y="6272784"/>
            <a:ext cx="4114800" cy="292608"/>
          </a:xfrm>
          <a:prstGeom prst="rect">
            <a:avLst/>
          </a:prstGeom>
        </p:spPr>
        <p:txBody>
          <a:bodyPr vert="horz" lIns="0" tIns="0" rIns="0" bIns="0" rtlCol="0" anchor="b" anchorCtr="0"/>
          <a:lstStyle>
            <a:lvl1pPr marL="0" indent="0" algn="l">
              <a:tabLst>
                <a:tab pos="444500" algn="l"/>
                <a:tab pos="968375" algn="l"/>
                <a:tab pos="1360488" algn="l"/>
              </a:tabLst>
              <a:defRPr sz="650">
                <a:solidFill>
                  <a:srgbClr val="63666A"/>
                </a:solidFill>
              </a:defRPr>
            </a:lvl1p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Tree>
    <p:extLst>
      <p:ext uri="{BB962C8B-B14F-4D97-AF65-F5344CB8AC3E}">
        <p14:creationId xmlns:p14="http://schemas.microsoft.com/office/powerpoint/2010/main" val="690269395"/>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82" r:id="rId3"/>
    <p:sldLayoutId id="2147483751" r:id="rId4"/>
    <p:sldLayoutId id="2147483783" r:id="rId5"/>
    <p:sldLayoutId id="2147483772" r:id="rId6"/>
    <p:sldLayoutId id="2147483787" r:id="rId7"/>
    <p:sldLayoutId id="2147483758" r:id="rId8"/>
    <p:sldLayoutId id="2147483788" r:id="rId9"/>
    <p:sldLayoutId id="2147483769" r:id="rId10"/>
    <p:sldLayoutId id="2147483789" r:id="rId11"/>
    <p:sldLayoutId id="2147483790" r:id="rId12"/>
    <p:sldLayoutId id="2147483792" r:id="rId13"/>
    <p:sldLayoutId id="2147483791" r:id="rId14"/>
    <p:sldLayoutId id="2147483754" r:id="rId15"/>
    <p:sldLayoutId id="2147483766" r:id="rId16"/>
    <p:sldLayoutId id="2147483767" r:id="rId17"/>
    <p:sldLayoutId id="2147483768" r:id="rId18"/>
    <p:sldLayoutId id="2147483764" r:id="rId19"/>
    <p:sldLayoutId id="2147483765" r:id="rId20"/>
    <p:sldLayoutId id="2147483755" r:id="rId21"/>
    <p:sldLayoutId id="2147483756" r:id="rId22"/>
    <p:sldLayoutId id="2147483757" r:id="rId23"/>
    <p:sldLayoutId id="2147483763" r:id="rId24"/>
    <p:sldLayoutId id="2147483770" r:id="rId25"/>
    <p:sldLayoutId id="2147483771" r:id="rId26"/>
    <p:sldLayoutId id="2147483784" r:id="rId27"/>
    <p:sldLayoutId id="2147483785" r:id="rId28"/>
    <p:sldLayoutId id="2147483786" r:id="rId29"/>
    <p:sldLayoutId id="2147483773" r:id="rId30"/>
    <p:sldLayoutId id="2147483774" r:id="rId31"/>
    <p:sldLayoutId id="2147483775" r:id="rId32"/>
    <p:sldLayoutId id="2147483777" r:id="rId33"/>
    <p:sldLayoutId id="2147483776" r:id="rId34"/>
    <p:sldLayoutId id="2147483778" r:id="rId35"/>
    <p:sldLayoutId id="2147483779" r:id="rId36"/>
    <p:sldLayoutId id="2147483780" r:id="rId37"/>
    <p:sldLayoutId id="2147483781" r:id="rId38"/>
    <p:sldLayoutId id="2147483796" r:id="rId39"/>
    <p:sldLayoutId id="2147483794" r:id="rId40"/>
    <p:sldLayoutId id="2147483795" r:id="rId41"/>
    <p:sldLayoutId id="2147483798" r:id="rId42"/>
    <p:sldLayoutId id="2147483797" r:id="rId43"/>
    <p:sldLayoutId id="2147483799" r:id="rId44"/>
    <p:sldLayoutId id="2147483800" r:id="rId45"/>
  </p:sldLayoutIdLst>
  <p:txStyles>
    <p:titleStyle>
      <a:lvl1pPr algn="l" defTabSz="914400" rtl="0" eaLnBrk="1" latinLnBrk="0" hangingPunct="1">
        <a:lnSpc>
          <a:spcPct val="90000"/>
        </a:lnSpc>
        <a:spcBef>
          <a:spcPct val="0"/>
        </a:spcBef>
        <a:buNone/>
        <a:defRPr sz="3200" b="0" kern="1200">
          <a:solidFill>
            <a:srgbClr val="1D4F91"/>
          </a:solidFill>
          <a:latin typeface="+mj-lt"/>
          <a:ea typeface="+mj-ea"/>
          <a:cs typeface="Arial" panose="020B0604020202020204" pitchFamily="34" charset="0"/>
        </a:defRPr>
      </a:lvl1pPr>
    </p:titleStyle>
    <p:bodyStyle>
      <a:lvl1pPr marL="0" indent="0" algn="l" defTabSz="914400" rtl="0" eaLnBrk="1" latinLnBrk="0" hangingPunct="1">
        <a:lnSpc>
          <a:spcPct val="110000"/>
        </a:lnSpc>
        <a:spcBef>
          <a:spcPts val="1000"/>
        </a:spcBef>
        <a:buFontTx/>
        <a:buNone/>
        <a:defRPr sz="1600" kern="1200">
          <a:solidFill>
            <a:srgbClr val="63666A"/>
          </a:solidFill>
          <a:latin typeface="Arial" panose="020B0604020202020204" pitchFamily="34" charset="0"/>
          <a:ea typeface="+mn-ea"/>
          <a:cs typeface="Arial" panose="020B0604020202020204" pitchFamily="34" charset="0"/>
        </a:defRPr>
      </a:lvl1pPr>
      <a:lvl2pPr marL="346075" indent="-173038" algn="l" defTabSz="914400" rtl="0" eaLnBrk="1" latinLnBrk="0" hangingPunct="1">
        <a:lnSpc>
          <a:spcPct val="110000"/>
        </a:lnSpc>
        <a:spcBef>
          <a:spcPts val="500"/>
        </a:spcBef>
        <a:buFont typeface="Arial" panose="020B0604020202020204" pitchFamily="34" charset="0"/>
        <a:buChar char="•"/>
        <a:tabLst/>
        <a:defRPr sz="1600" b="0" kern="1200">
          <a:solidFill>
            <a:srgbClr val="63666A"/>
          </a:solidFill>
          <a:latin typeface="Arial" panose="020B0604020202020204" pitchFamily="34" charset="0"/>
          <a:ea typeface="+mn-ea"/>
          <a:cs typeface="Arial" panose="020B0604020202020204" pitchFamily="34" charset="0"/>
        </a:defRPr>
      </a:lvl2pPr>
      <a:lvl3pPr marL="520700" indent="-173038" algn="l" defTabSz="914400" rtl="0" eaLnBrk="1" latinLnBrk="0" hangingPunct="1">
        <a:lnSpc>
          <a:spcPct val="110000"/>
        </a:lnSpc>
        <a:spcBef>
          <a:spcPts val="500"/>
        </a:spcBef>
        <a:buFont typeface="System Font Regular"/>
        <a:buChar char="–"/>
        <a:tabLst/>
        <a:defRPr sz="1600" kern="1200">
          <a:solidFill>
            <a:srgbClr val="63666A"/>
          </a:solidFill>
          <a:latin typeface="Arial" panose="020B0604020202020204" pitchFamily="34" charset="0"/>
          <a:ea typeface="+mn-ea"/>
          <a:cs typeface="Arial" panose="020B0604020202020204" pitchFamily="34" charset="0"/>
        </a:defRPr>
      </a:lvl3pPr>
      <a:lvl4pPr marL="694944" indent="-169863" algn="l" defTabSz="914400" rtl="0" eaLnBrk="1" latinLnBrk="0" hangingPunct="1">
        <a:lnSpc>
          <a:spcPct val="110000"/>
        </a:lnSpc>
        <a:spcBef>
          <a:spcPts val="500"/>
        </a:spcBef>
        <a:buFont typeface="Arial" panose="020B0604020202020204" pitchFamily="34" charset="0"/>
        <a:buChar char="•"/>
        <a:tabLst/>
        <a:defRPr sz="1600" kern="1200">
          <a:solidFill>
            <a:srgbClr val="63666A"/>
          </a:solidFill>
          <a:latin typeface="Arial" panose="020B0604020202020204" pitchFamily="34" charset="0"/>
          <a:ea typeface="+mn-ea"/>
          <a:cs typeface="Arial" panose="020B0604020202020204" pitchFamily="34" charset="0"/>
        </a:defRPr>
      </a:lvl4pPr>
      <a:lvl5pPr marL="868363" indent="-173038" algn="l" defTabSz="914400" rtl="0" eaLnBrk="1" latinLnBrk="0" hangingPunct="1">
        <a:lnSpc>
          <a:spcPct val="110000"/>
        </a:lnSpc>
        <a:spcBef>
          <a:spcPts val="500"/>
        </a:spcBef>
        <a:buFont typeface="System Font Regular"/>
        <a:buChar char="–"/>
        <a:tabLst/>
        <a:defRPr sz="1600" kern="1200">
          <a:solidFill>
            <a:srgbClr val="63666A"/>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AD2FDFF-86F8-724D-94FA-E50685248A9E}"/>
              </a:ext>
            </a:extLst>
          </p:cNvPr>
          <p:cNvSpPr>
            <a:spLocks noGrp="1"/>
          </p:cNvSpPr>
          <p:nvPr>
            <p:ph type="ftr" sz="quarter" idx="3"/>
          </p:nvPr>
        </p:nvSpPr>
        <p:spPr>
          <a:xfrm>
            <a:off x="3275076" y="6117336"/>
            <a:ext cx="5641848" cy="448056"/>
          </a:xfrm>
          <a:prstGeom prst="rect">
            <a:avLst/>
          </a:prstGeom>
        </p:spPr>
        <p:txBody>
          <a:bodyPr vert="horz" lIns="0" tIns="0" rIns="0" bIns="0" rtlCol="0" anchor="b" anchorCtr="0"/>
          <a:lstStyle>
            <a:lvl1pPr marL="0" marR="0" indent="0" algn="ctr" defTabSz="914400" rtl="0" eaLnBrk="1" fontAlgn="auto" latinLnBrk="0" hangingPunct="1">
              <a:lnSpc>
                <a:spcPct val="100000"/>
              </a:lnSpc>
              <a:spcBef>
                <a:spcPts val="0"/>
              </a:spcBef>
              <a:spcAft>
                <a:spcPts val="0"/>
              </a:spcAft>
              <a:buClrTx/>
              <a:buSzTx/>
              <a:buFontTx/>
              <a:buNone/>
              <a:tabLst/>
              <a:defRPr sz="1200">
                <a:solidFill>
                  <a:schemeClr val="bg1"/>
                </a:solidFill>
              </a:defRPr>
            </a:lvl1pPr>
          </a:lstStyle>
          <a:p>
            <a:r>
              <a:rPr lang="en-US" sz="650">
                <a:latin typeface="Arial" panose="020B0604020202020204" pitchFamily="34" charset="0"/>
                <a:cs typeface="Arial" panose="020B0604020202020204" pitchFamily="34" charset="0"/>
              </a:rPr>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sz="650" b="1">
                <a:latin typeface="Arial" panose="020B0604020202020204" pitchFamily="34" charset="0"/>
                <a:cs typeface="Arial" panose="020B0604020202020204" pitchFamily="34" charset="0"/>
              </a:rPr>
              <a:t>Experian [Public. Confidential. Internal. Restricted. – please choose the appropriate category].</a:t>
            </a:r>
            <a:endParaRPr lang="en-US"/>
          </a:p>
        </p:txBody>
      </p:sp>
    </p:spTree>
    <p:extLst>
      <p:ext uri="{BB962C8B-B14F-4D97-AF65-F5344CB8AC3E}">
        <p14:creationId xmlns:p14="http://schemas.microsoft.com/office/powerpoint/2010/main" val="2223345863"/>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xml"/><Relationship Id="rId1" Type="http://schemas.openxmlformats.org/officeDocument/2006/relationships/slideLayout" Target="../slideLayouts/slideLayout17.xml"/><Relationship Id="rId5" Type="http://schemas.openxmlformats.org/officeDocument/2006/relationships/image" Target="../media/image32.png"/><Relationship Id="rId4" Type="http://schemas.openxmlformats.org/officeDocument/2006/relationships/image" Target="../media/image3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jpg"/><Relationship Id="rId1" Type="http://schemas.openxmlformats.org/officeDocument/2006/relationships/slideLayout" Target="../slideLayouts/slideLayout43.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2.xml"/></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tags" Target="../tags/tag2.xml"/><Relationship Id="rId7" Type="http://schemas.openxmlformats.org/officeDocument/2006/relationships/image" Target="../media/image57.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56.jpeg"/><Relationship Id="rId5" Type="http://schemas.openxmlformats.org/officeDocument/2006/relationships/notesSlide" Target="../notesSlides/notesSlide2.xml"/><Relationship Id="rId4" Type="http://schemas.openxmlformats.org/officeDocument/2006/relationships/slideLayout" Target="../slideLayouts/slideLayout18.xml"/><Relationship Id="rId9" Type="http://schemas.openxmlformats.org/officeDocument/2006/relationships/image" Target="../media/image55.emf"/></Relationships>
</file>

<file path=ppt/slides/_rels/slide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41.xml"/><Relationship Id="rId4" Type="http://schemas.openxmlformats.org/officeDocument/2006/relationships/image" Target="../media/image59.svg"/></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40.xml"/><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2.png"/><Relationship Id="rId7" Type="http://schemas.openxmlformats.org/officeDocument/2006/relationships/diagramColors" Target="../diagrams/colors1.xml"/><Relationship Id="rId2" Type="http://schemas.openxmlformats.org/officeDocument/2006/relationships/image" Target="../media/image31.png"/><Relationship Id="rId1" Type="http://schemas.openxmlformats.org/officeDocument/2006/relationships/slideLayout" Target="../slideLayouts/slideLayout40.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xml"/><Relationship Id="rId1" Type="http://schemas.openxmlformats.org/officeDocument/2006/relationships/slideLayout" Target="../slideLayouts/slideLayout41.xml"/><Relationship Id="rId4" Type="http://schemas.openxmlformats.org/officeDocument/2006/relationships/image" Target="../media/image61.svg"/></Relationships>
</file>

<file path=ppt/slides/_rels/slide7.xml.rels><?xml version="1.0" encoding="UTF-8" standalone="yes"?>
<Relationships xmlns="http://schemas.openxmlformats.org/package/2006/relationships"><Relationship Id="rId3" Type="http://schemas.openxmlformats.org/officeDocument/2006/relationships/image" Target="../media/image63.svg"/><Relationship Id="rId7" Type="http://schemas.openxmlformats.org/officeDocument/2006/relationships/image" Target="../media/image32.png"/><Relationship Id="rId2" Type="http://schemas.openxmlformats.org/officeDocument/2006/relationships/image" Target="../media/image62.png"/><Relationship Id="rId1" Type="http://schemas.openxmlformats.org/officeDocument/2006/relationships/slideLayout" Target="../slideLayouts/slideLayout40.xml"/><Relationship Id="rId6" Type="http://schemas.openxmlformats.org/officeDocument/2006/relationships/image" Target="../media/image31.png"/><Relationship Id="rId5" Type="http://schemas.openxmlformats.org/officeDocument/2006/relationships/image" Target="../media/image65.svg"/><Relationship Id="rId4" Type="http://schemas.openxmlformats.org/officeDocument/2006/relationships/image" Target="../media/image64.png"/></Relationships>
</file>

<file path=ppt/slides/_rels/slide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xml"/><Relationship Id="rId1" Type="http://schemas.openxmlformats.org/officeDocument/2006/relationships/slideLayout" Target="../slideLayouts/slideLayout41.xml"/><Relationship Id="rId4" Type="http://schemas.openxmlformats.org/officeDocument/2006/relationships/image" Target="../media/image67.sv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40.xml"/><Relationship Id="rId6" Type="http://schemas.openxmlformats.org/officeDocument/2006/relationships/image" Target="../media/image69.emf"/><Relationship Id="rId5" Type="http://schemas.openxmlformats.org/officeDocument/2006/relationships/image" Target="../media/image68.emf"/><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24">
            <a:extLst>
              <a:ext uri="{FF2B5EF4-FFF2-40B4-BE49-F238E27FC236}">
                <a16:creationId xmlns:a16="http://schemas.microsoft.com/office/drawing/2014/main" id="{2F76E29B-9FAD-4398-9839-6F192E9686B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3492" r="2229" b="34961"/>
          <a:stretch/>
        </p:blipFill>
        <p:spPr>
          <a:xfrm>
            <a:off x="-4611" y="-1159647"/>
            <a:ext cx="11744428" cy="6643173"/>
          </a:xfrm>
          <a:custGeom>
            <a:avLst/>
            <a:gdLst>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1397894 w 11745914"/>
              <a:gd name="connsiteY8"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23864 w 11745914"/>
              <a:gd name="connsiteY8" fmla="*/ 395288 h 5760000"/>
              <a:gd name="connsiteX9" fmla="*/ 1397894 w 11745914"/>
              <a:gd name="connsiteY9"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23864 w 11745914"/>
              <a:gd name="connsiteY8" fmla="*/ 395288 h 5760000"/>
              <a:gd name="connsiteX9" fmla="*/ 1397894 w 11745914"/>
              <a:gd name="connsiteY9" fmla="*/ 0 h 5760000"/>
              <a:gd name="connsiteX0" fmla="*/ 1483623 w 11831643"/>
              <a:gd name="connsiteY0" fmla="*/ 86592 h 5846592"/>
              <a:gd name="connsiteX1" fmla="*/ 11831643 w 11831643"/>
              <a:gd name="connsiteY1" fmla="*/ 86592 h 5846592"/>
              <a:gd name="connsiteX2" fmla="*/ 11831643 w 11831643"/>
              <a:gd name="connsiteY2" fmla="*/ 86592 h 5846592"/>
              <a:gd name="connsiteX3" fmla="*/ 11831643 w 11831643"/>
              <a:gd name="connsiteY3" fmla="*/ 4448698 h 5846592"/>
              <a:gd name="connsiteX4" fmla="*/ 10433749 w 11831643"/>
              <a:gd name="connsiteY4" fmla="*/ 5846592 h 5846592"/>
              <a:gd name="connsiteX5" fmla="*/ 85729 w 11831643"/>
              <a:gd name="connsiteY5" fmla="*/ 5846592 h 5846592"/>
              <a:gd name="connsiteX6" fmla="*/ 85729 w 11831643"/>
              <a:gd name="connsiteY6" fmla="*/ 5846592 h 5846592"/>
              <a:gd name="connsiteX7" fmla="*/ 85729 w 11831643"/>
              <a:gd name="connsiteY7" fmla="*/ 1484486 h 5846592"/>
              <a:gd name="connsiteX8" fmla="*/ 90493 w 11831643"/>
              <a:gd name="connsiteY8" fmla="*/ 91355 h 5846592"/>
              <a:gd name="connsiteX9" fmla="*/ 1483623 w 11831643"/>
              <a:gd name="connsiteY9" fmla="*/ 86592 h 5846592"/>
              <a:gd name="connsiteX0" fmla="*/ 1483623 w 11831643"/>
              <a:gd name="connsiteY0" fmla="*/ 0 h 5760000"/>
              <a:gd name="connsiteX1" fmla="*/ 11831643 w 11831643"/>
              <a:gd name="connsiteY1" fmla="*/ 0 h 5760000"/>
              <a:gd name="connsiteX2" fmla="*/ 11831643 w 11831643"/>
              <a:gd name="connsiteY2" fmla="*/ 0 h 5760000"/>
              <a:gd name="connsiteX3" fmla="*/ 11831643 w 11831643"/>
              <a:gd name="connsiteY3" fmla="*/ 4362106 h 5760000"/>
              <a:gd name="connsiteX4" fmla="*/ 10433749 w 11831643"/>
              <a:gd name="connsiteY4" fmla="*/ 5760000 h 5760000"/>
              <a:gd name="connsiteX5" fmla="*/ 85729 w 11831643"/>
              <a:gd name="connsiteY5" fmla="*/ 5760000 h 5760000"/>
              <a:gd name="connsiteX6" fmla="*/ 85729 w 11831643"/>
              <a:gd name="connsiteY6" fmla="*/ 5760000 h 5760000"/>
              <a:gd name="connsiteX7" fmla="*/ 85729 w 11831643"/>
              <a:gd name="connsiteY7" fmla="*/ 1397894 h 5760000"/>
              <a:gd name="connsiteX8" fmla="*/ 90493 w 11831643"/>
              <a:gd name="connsiteY8" fmla="*/ 4763 h 5760000"/>
              <a:gd name="connsiteX9" fmla="*/ 1483623 w 11831643"/>
              <a:gd name="connsiteY9"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764 w 11745914"/>
              <a:gd name="connsiteY8" fmla="*/ 4763 h 5760000"/>
              <a:gd name="connsiteX9" fmla="*/ 1397894 w 11745914"/>
              <a:gd name="connsiteY9" fmla="*/ 0 h 5760000"/>
              <a:gd name="connsiteX0" fmla="*/ 1397894 w 11745914"/>
              <a:gd name="connsiteY0" fmla="*/ 2381 h 5762381"/>
              <a:gd name="connsiteX1" fmla="*/ 11745914 w 11745914"/>
              <a:gd name="connsiteY1" fmla="*/ 2381 h 5762381"/>
              <a:gd name="connsiteX2" fmla="*/ 11745914 w 11745914"/>
              <a:gd name="connsiteY2" fmla="*/ 2381 h 5762381"/>
              <a:gd name="connsiteX3" fmla="*/ 11745914 w 11745914"/>
              <a:gd name="connsiteY3" fmla="*/ 4364487 h 5762381"/>
              <a:gd name="connsiteX4" fmla="*/ 10348020 w 11745914"/>
              <a:gd name="connsiteY4" fmla="*/ 5762381 h 5762381"/>
              <a:gd name="connsiteX5" fmla="*/ 0 w 11745914"/>
              <a:gd name="connsiteY5" fmla="*/ 5762381 h 5762381"/>
              <a:gd name="connsiteX6" fmla="*/ 0 w 11745914"/>
              <a:gd name="connsiteY6" fmla="*/ 5762381 h 5762381"/>
              <a:gd name="connsiteX7" fmla="*/ 0 w 11745914"/>
              <a:gd name="connsiteY7" fmla="*/ 1400275 h 5762381"/>
              <a:gd name="connsiteX8" fmla="*/ 2382 w 11745914"/>
              <a:gd name="connsiteY8" fmla="*/ 0 h 5762381"/>
              <a:gd name="connsiteX9" fmla="*/ 1397894 w 11745914"/>
              <a:gd name="connsiteY9" fmla="*/ 2381 h 5762381"/>
              <a:gd name="connsiteX0" fmla="*/ 1397894 w 11745914"/>
              <a:gd name="connsiteY0" fmla="*/ 2381 h 5762381"/>
              <a:gd name="connsiteX1" fmla="*/ 11745914 w 11745914"/>
              <a:gd name="connsiteY1" fmla="*/ 2381 h 5762381"/>
              <a:gd name="connsiteX2" fmla="*/ 11745914 w 11745914"/>
              <a:gd name="connsiteY2" fmla="*/ 2381 h 5762381"/>
              <a:gd name="connsiteX3" fmla="*/ 11745914 w 11745914"/>
              <a:gd name="connsiteY3" fmla="*/ 2440437 h 5762381"/>
              <a:gd name="connsiteX4" fmla="*/ 10348020 w 11745914"/>
              <a:gd name="connsiteY4" fmla="*/ 5762381 h 5762381"/>
              <a:gd name="connsiteX5" fmla="*/ 0 w 11745914"/>
              <a:gd name="connsiteY5" fmla="*/ 5762381 h 5762381"/>
              <a:gd name="connsiteX6" fmla="*/ 0 w 11745914"/>
              <a:gd name="connsiteY6" fmla="*/ 5762381 h 5762381"/>
              <a:gd name="connsiteX7" fmla="*/ 0 w 11745914"/>
              <a:gd name="connsiteY7" fmla="*/ 1400275 h 5762381"/>
              <a:gd name="connsiteX8" fmla="*/ 2382 w 11745914"/>
              <a:gd name="connsiteY8" fmla="*/ 0 h 5762381"/>
              <a:gd name="connsiteX9" fmla="*/ 1397894 w 11745914"/>
              <a:gd name="connsiteY9" fmla="*/ 2381 h 5762381"/>
              <a:gd name="connsiteX0" fmla="*/ 1397894 w 11745914"/>
              <a:gd name="connsiteY0" fmla="*/ 2381 h 5781431"/>
              <a:gd name="connsiteX1" fmla="*/ 11745914 w 11745914"/>
              <a:gd name="connsiteY1" fmla="*/ 2381 h 5781431"/>
              <a:gd name="connsiteX2" fmla="*/ 11745914 w 11745914"/>
              <a:gd name="connsiteY2" fmla="*/ 2381 h 5781431"/>
              <a:gd name="connsiteX3" fmla="*/ 11745914 w 11745914"/>
              <a:gd name="connsiteY3" fmla="*/ 2440437 h 5781431"/>
              <a:gd name="connsiteX4" fmla="*/ 7795320 w 11745914"/>
              <a:gd name="connsiteY4" fmla="*/ 5781431 h 5781431"/>
              <a:gd name="connsiteX5" fmla="*/ 0 w 11745914"/>
              <a:gd name="connsiteY5" fmla="*/ 5762381 h 5781431"/>
              <a:gd name="connsiteX6" fmla="*/ 0 w 11745914"/>
              <a:gd name="connsiteY6" fmla="*/ 5762381 h 5781431"/>
              <a:gd name="connsiteX7" fmla="*/ 0 w 11745914"/>
              <a:gd name="connsiteY7" fmla="*/ 1400275 h 5781431"/>
              <a:gd name="connsiteX8" fmla="*/ 2382 w 11745914"/>
              <a:gd name="connsiteY8" fmla="*/ 0 h 5781431"/>
              <a:gd name="connsiteX9" fmla="*/ 1397894 w 11745914"/>
              <a:gd name="connsiteY9" fmla="*/ 2381 h 5781431"/>
              <a:gd name="connsiteX0" fmla="*/ 1397894 w 11745914"/>
              <a:gd name="connsiteY0" fmla="*/ 2381 h 5781431"/>
              <a:gd name="connsiteX1" fmla="*/ 11745914 w 11745914"/>
              <a:gd name="connsiteY1" fmla="*/ 2381 h 5781431"/>
              <a:gd name="connsiteX2" fmla="*/ 11745914 w 11745914"/>
              <a:gd name="connsiteY2" fmla="*/ 2381 h 5781431"/>
              <a:gd name="connsiteX3" fmla="*/ 11745914 w 11745914"/>
              <a:gd name="connsiteY3" fmla="*/ 2440437 h 5781431"/>
              <a:gd name="connsiteX4" fmla="*/ 7795320 w 11745914"/>
              <a:gd name="connsiteY4" fmla="*/ 5781431 h 5781431"/>
              <a:gd name="connsiteX5" fmla="*/ 0 w 11745914"/>
              <a:gd name="connsiteY5" fmla="*/ 5762381 h 5781431"/>
              <a:gd name="connsiteX6" fmla="*/ 0 w 11745914"/>
              <a:gd name="connsiteY6" fmla="*/ 5762381 h 5781431"/>
              <a:gd name="connsiteX7" fmla="*/ 0 w 11745914"/>
              <a:gd name="connsiteY7" fmla="*/ 1400275 h 5781431"/>
              <a:gd name="connsiteX8" fmla="*/ 2382 w 11745914"/>
              <a:gd name="connsiteY8" fmla="*/ 0 h 5781431"/>
              <a:gd name="connsiteX9" fmla="*/ 1397894 w 11745914"/>
              <a:gd name="connsiteY9" fmla="*/ 2381 h 578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5914" h="5781431">
                <a:moveTo>
                  <a:pt x="1397894" y="2381"/>
                </a:moveTo>
                <a:lnTo>
                  <a:pt x="11745914" y="2381"/>
                </a:lnTo>
                <a:lnTo>
                  <a:pt x="11745914" y="2381"/>
                </a:lnTo>
                <a:lnTo>
                  <a:pt x="11745914" y="2440437"/>
                </a:lnTo>
                <a:cubicBezTo>
                  <a:pt x="11745914" y="3212473"/>
                  <a:pt x="10529506" y="5781431"/>
                  <a:pt x="7795320" y="5781431"/>
                </a:cubicBezTo>
                <a:lnTo>
                  <a:pt x="0" y="5762381"/>
                </a:lnTo>
                <a:lnTo>
                  <a:pt x="0" y="5762381"/>
                </a:lnTo>
                <a:lnTo>
                  <a:pt x="0" y="1400275"/>
                </a:lnTo>
                <a:lnTo>
                  <a:pt x="2382" y="0"/>
                </a:lnTo>
                <a:lnTo>
                  <a:pt x="1397894" y="2381"/>
                </a:lnTo>
                <a:close/>
              </a:path>
            </a:pathLst>
          </a:custGeom>
        </p:spPr>
      </p:pic>
      <p:sp>
        <p:nvSpPr>
          <p:cNvPr id="5" name="TextBox 4"/>
          <p:cNvSpPr txBox="1"/>
          <p:nvPr/>
        </p:nvSpPr>
        <p:spPr>
          <a:xfrm>
            <a:off x="318655" y="5606212"/>
            <a:ext cx="7502054" cy="369332"/>
          </a:xfrm>
          <a:prstGeom prst="rect">
            <a:avLst/>
          </a:prstGeom>
          <a:noFill/>
        </p:spPr>
        <p:txBody>
          <a:bodyPr wrap="none" lIns="0" tIns="0" rIns="0" bIns="0" numCol="1" spcCol="151200" rtlCol="0">
            <a:spAutoFit/>
          </a:bodyPr>
          <a:lstStyle/>
          <a:p>
            <a:pPr defTabSz="914356">
              <a:defRPr/>
            </a:pPr>
            <a:r>
              <a:rPr lang="es-PE" sz="2400" b="1" kern="0" dirty="0">
                <a:solidFill>
                  <a:srgbClr val="FFFFFF"/>
                </a:solidFill>
                <a:latin typeface="Arial" panose="020B0604020202020204"/>
              </a:rPr>
              <a:t>WS como soporte a la transformación de negocios </a:t>
            </a:r>
          </a:p>
        </p:txBody>
      </p:sp>
      <p:sp>
        <p:nvSpPr>
          <p:cNvPr id="6" name="TextBox 5"/>
          <p:cNvSpPr txBox="1"/>
          <p:nvPr/>
        </p:nvSpPr>
        <p:spPr>
          <a:xfrm>
            <a:off x="318655" y="6379348"/>
            <a:ext cx="3746218" cy="307777"/>
          </a:xfrm>
          <a:prstGeom prst="rect">
            <a:avLst/>
          </a:prstGeom>
          <a:noFill/>
        </p:spPr>
        <p:txBody>
          <a:bodyPr wrap="none" lIns="0" tIns="0" rIns="0" bIns="0" numCol="1" spcCol="151200" rtlCol="0">
            <a:spAutoFit/>
          </a:bodyPr>
          <a:lstStyle/>
          <a:p>
            <a:pPr defTabSz="914356">
              <a:defRPr/>
            </a:pPr>
            <a:r>
              <a:rPr lang="es-PE" sz="2000" kern="0" dirty="0">
                <a:solidFill>
                  <a:srgbClr val="FFFFFF"/>
                </a:solidFill>
              </a:rPr>
              <a:t>Ayudando a crear un mejor mañana</a:t>
            </a:r>
            <a:endParaRPr lang="es-PE" sz="2000" kern="0" dirty="0">
              <a:solidFill>
                <a:srgbClr val="FFFFFF"/>
              </a:solidFill>
              <a:latin typeface="Arial" panose="020B0604020202020204"/>
            </a:endParaRPr>
          </a:p>
        </p:txBody>
      </p:sp>
      <p:grpSp>
        <p:nvGrpSpPr>
          <p:cNvPr id="11" name="Grupo 10">
            <a:extLst>
              <a:ext uri="{FF2B5EF4-FFF2-40B4-BE49-F238E27FC236}">
                <a16:creationId xmlns:a16="http://schemas.microsoft.com/office/drawing/2014/main" id="{155421FA-6331-4508-BC1F-0CF65DE6D2CA}"/>
              </a:ext>
            </a:extLst>
          </p:cNvPr>
          <p:cNvGrpSpPr/>
          <p:nvPr/>
        </p:nvGrpSpPr>
        <p:grpSpPr>
          <a:xfrm>
            <a:off x="143339" y="890203"/>
            <a:ext cx="3697723" cy="902256"/>
            <a:chOff x="148171" y="698514"/>
            <a:chExt cx="2773292" cy="676692"/>
          </a:xfrm>
        </p:grpSpPr>
        <p:pic>
          <p:nvPicPr>
            <p:cNvPr id="12" name="Imagen 11">
              <a:extLst>
                <a:ext uri="{FF2B5EF4-FFF2-40B4-BE49-F238E27FC236}">
                  <a16:creationId xmlns:a16="http://schemas.microsoft.com/office/drawing/2014/main" id="{A00F1924-7B2C-43A0-94C9-A2F55C7500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171" y="698514"/>
              <a:ext cx="1331640" cy="586060"/>
            </a:xfrm>
            <a:prstGeom prst="rect">
              <a:avLst/>
            </a:prstGeom>
          </p:spPr>
        </p:pic>
        <p:pic>
          <p:nvPicPr>
            <p:cNvPr id="13" name="Imagen 12">
              <a:extLst>
                <a:ext uri="{FF2B5EF4-FFF2-40B4-BE49-F238E27FC236}">
                  <a16:creationId xmlns:a16="http://schemas.microsoft.com/office/drawing/2014/main" id="{6877F482-6AE7-42C2-B3CB-2FE47EA85C9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89441" y="747264"/>
              <a:ext cx="1432022" cy="627942"/>
            </a:xfrm>
            <a:prstGeom prst="rect">
              <a:avLst/>
            </a:prstGeom>
          </p:spPr>
        </p:pic>
      </p:grpSp>
      <p:sp>
        <p:nvSpPr>
          <p:cNvPr id="8" name="TextBox 4"/>
          <p:cNvSpPr txBox="1"/>
          <p:nvPr/>
        </p:nvSpPr>
        <p:spPr>
          <a:xfrm>
            <a:off x="327945" y="2295980"/>
            <a:ext cx="8106684" cy="1415772"/>
          </a:xfrm>
          <a:prstGeom prst="rect">
            <a:avLst/>
          </a:prstGeom>
          <a:noFill/>
        </p:spPr>
        <p:txBody>
          <a:bodyPr wrap="square" lIns="0" tIns="0" rIns="0" bIns="0" numCol="1" spcCol="151200" rtlCol="0">
            <a:spAutoFit/>
          </a:bodyPr>
          <a:lstStyle/>
          <a:p>
            <a:r>
              <a:rPr lang="es-PE" sz="3200" b="1" dirty="0">
                <a:solidFill>
                  <a:srgbClr val="BA2F7D"/>
                </a:solidFill>
              </a:rPr>
              <a:t>Integración de datos vía</a:t>
            </a:r>
          </a:p>
          <a:p>
            <a:r>
              <a:rPr lang="es-PE" sz="3200" b="1" dirty="0">
                <a:solidFill>
                  <a:srgbClr val="BA2F7D"/>
                </a:solidFill>
              </a:rPr>
              <a:t>Web </a:t>
            </a:r>
            <a:r>
              <a:rPr lang="es-PE" sz="3200" b="1" dirty="0" err="1">
                <a:solidFill>
                  <a:srgbClr val="BA2F7D"/>
                </a:solidFill>
              </a:rPr>
              <a:t>Services</a:t>
            </a:r>
            <a:endParaRPr lang="es-PE" sz="3200" dirty="0">
              <a:solidFill>
                <a:srgbClr val="BA2F7D"/>
              </a:solidFill>
            </a:endParaRPr>
          </a:p>
          <a:p>
            <a:pPr defTabSz="914356">
              <a:defRPr/>
            </a:pPr>
            <a:endParaRPr lang="es-PE" sz="2800" b="1" kern="0" dirty="0">
              <a:solidFill>
                <a:srgbClr val="BA2F7D"/>
              </a:solidFill>
              <a:latin typeface="Arial" panose="020B0604020202020204"/>
            </a:endParaRPr>
          </a:p>
        </p:txBody>
      </p:sp>
    </p:spTree>
    <p:extLst>
      <p:ext uri="{BB962C8B-B14F-4D97-AF65-F5344CB8AC3E}">
        <p14:creationId xmlns:p14="http://schemas.microsoft.com/office/powerpoint/2010/main" val="776007040"/>
      </p:ext>
    </p:extLst>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5689F-0F56-4737-990B-A5C46A2E9BB3}"/>
              </a:ext>
            </a:extLst>
          </p:cNvPr>
          <p:cNvSpPr>
            <a:spLocks noGrp="1"/>
          </p:cNvSpPr>
          <p:nvPr>
            <p:ph type="title"/>
          </p:nvPr>
        </p:nvSpPr>
        <p:spPr/>
        <p:txBody>
          <a:bodyPr/>
          <a:lstStyle/>
          <a:p>
            <a:r>
              <a:rPr lang="es-ES" dirty="0"/>
              <a:t>Ayudar al crecimiento de </a:t>
            </a:r>
            <a:br>
              <a:rPr lang="es-ES" dirty="0"/>
            </a:br>
            <a:r>
              <a:rPr lang="es-PE" dirty="0"/>
              <a:t>nuestros clientes</a:t>
            </a:r>
          </a:p>
        </p:txBody>
      </p:sp>
      <p:cxnSp>
        <p:nvCxnSpPr>
          <p:cNvPr id="6" name="Straight Connector 5">
            <a:extLst>
              <a:ext uri="{FF2B5EF4-FFF2-40B4-BE49-F238E27FC236}">
                <a16:creationId xmlns:a16="http://schemas.microsoft.com/office/drawing/2014/main" id="{D00A7F2B-8922-46FB-931C-72D716C868DD}"/>
              </a:ext>
            </a:extLst>
          </p:cNvPr>
          <p:cNvCxnSpPr/>
          <p:nvPr/>
        </p:nvCxnSpPr>
        <p:spPr>
          <a:xfrm>
            <a:off x="423085" y="4051549"/>
            <a:ext cx="6660000" cy="0"/>
          </a:xfrm>
          <a:prstGeom prst="lin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Straight Connector 6">
            <a:extLst>
              <a:ext uri="{FF2B5EF4-FFF2-40B4-BE49-F238E27FC236}">
                <a16:creationId xmlns:a16="http://schemas.microsoft.com/office/drawing/2014/main" id="{F44F0B0C-1FD2-437A-AF24-2A628BABB5F4}"/>
              </a:ext>
            </a:extLst>
          </p:cNvPr>
          <p:cNvCxnSpPr/>
          <p:nvPr/>
        </p:nvCxnSpPr>
        <p:spPr>
          <a:xfrm>
            <a:off x="423086" y="2391266"/>
            <a:ext cx="6660000" cy="0"/>
          </a:xfrm>
          <a:prstGeom prst="lin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265569752"/>
      </p:ext>
    </p:extLst>
  </p:cSld>
  <p:clrMapOvr>
    <a:masterClrMapping/>
  </p:clrMapOvr>
  <p:transition spd="slow">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1063DDE-73A5-4875-93D2-E5A72875E7B8}"/>
              </a:ext>
            </a:extLst>
          </p:cNvPr>
          <p:cNvPicPr>
            <a:picLocks noChangeAspect="1"/>
          </p:cNvPicPr>
          <p:nvPr/>
        </p:nvPicPr>
        <p:blipFill>
          <a:blip r:embed="rId3"/>
          <a:stretch>
            <a:fillRect/>
          </a:stretch>
        </p:blipFill>
        <p:spPr>
          <a:xfrm>
            <a:off x="5699197" y="0"/>
            <a:ext cx="6492803" cy="3407959"/>
          </a:xfrm>
          <a:prstGeom prst="rect">
            <a:avLst/>
          </a:prstGeom>
        </p:spPr>
      </p:pic>
      <p:cxnSp>
        <p:nvCxnSpPr>
          <p:cNvPr id="6" name="Straight Connector 5">
            <a:extLst>
              <a:ext uri="{FF2B5EF4-FFF2-40B4-BE49-F238E27FC236}">
                <a16:creationId xmlns:a16="http://schemas.microsoft.com/office/drawing/2014/main" id="{AD317C01-9E42-49BB-839A-E1AC28B28E86}"/>
              </a:ext>
            </a:extLst>
          </p:cNvPr>
          <p:cNvCxnSpPr/>
          <p:nvPr/>
        </p:nvCxnSpPr>
        <p:spPr>
          <a:xfrm>
            <a:off x="3985" y="6100474"/>
            <a:ext cx="12204000" cy="0"/>
          </a:xfrm>
          <a:prstGeom prst="line">
            <a:avLst/>
          </a:prstGeom>
          <a:noFill/>
          <a:ln w="19050">
            <a:solidFill>
              <a:srgbClr val="B01685"/>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Straight Connector 6">
            <a:extLst>
              <a:ext uri="{FF2B5EF4-FFF2-40B4-BE49-F238E27FC236}">
                <a16:creationId xmlns:a16="http://schemas.microsoft.com/office/drawing/2014/main" id="{AF0F3768-C346-462C-BE8F-26CA2841D04C}"/>
              </a:ext>
            </a:extLst>
          </p:cNvPr>
          <p:cNvCxnSpPr/>
          <p:nvPr/>
        </p:nvCxnSpPr>
        <p:spPr>
          <a:xfrm>
            <a:off x="3986" y="3915266"/>
            <a:ext cx="12204000" cy="0"/>
          </a:xfrm>
          <a:prstGeom prst="line">
            <a:avLst/>
          </a:prstGeom>
          <a:noFill/>
          <a:ln w="19050">
            <a:solidFill>
              <a:srgbClr val="1D4F91"/>
            </a:solidFill>
          </a:ln>
        </p:spPr>
        <p:style>
          <a:lnRef idx="2">
            <a:schemeClr val="accent1">
              <a:shade val="50000"/>
            </a:schemeClr>
          </a:lnRef>
          <a:fillRef idx="1">
            <a:schemeClr val="accent1"/>
          </a:fillRef>
          <a:effectRef idx="0">
            <a:schemeClr val="accent1"/>
          </a:effectRef>
          <a:fontRef idx="minor">
            <a:schemeClr val="lt1"/>
          </a:fontRef>
        </p:style>
      </p:cxnSp>
      <p:sp>
        <p:nvSpPr>
          <p:cNvPr id="9" name="Rectangle 8">
            <a:extLst>
              <a:ext uri="{FF2B5EF4-FFF2-40B4-BE49-F238E27FC236}">
                <a16:creationId xmlns:a16="http://schemas.microsoft.com/office/drawing/2014/main" id="{F62C96D9-16AE-40B6-96DD-8B78BF705CE8}"/>
              </a:ext>
            </a:extLst>
          </p:cNvPr>
          <p:cNvSpPr/>
          <p:nvPr/>
        </p:nvSpPr>
        <p:spPr>
          <a:xfrm>
            <a:off x="0" y="3389912"/>
            <a:ext cx="12192000" cy="520684"/>
          </a:xfrm>
          <a:prstGeom prst="rect">
            <a:avLst/>
          </a:prstGeom>
          <a:solidFill>
            <a:srgbClr val="B01685"/>
          </a:solidFill>
          <a:ln>
            <a:noFill/>
          </a:ln>
        </p:spPr>
        <p:txBody>
          <a:bodyPr wrap="square" anchor="ctr" anchorCtr="0">
            <a:noAutofit/>
          </a:bodyPr>
          <a:lstStyle/>
          <a:p>
            <a:pPr algn="ctr"/>
            <a:r>
              <a:rPr lang="es-PE" sz="2800" dirty="0">
                <a:solidFill>
                  <a:schemeClr val="bg1"/>
                </a:solidFill>
              </a:rPr>
              <a:t>¿Como? Proveyendo un solución</a:t>
            </a:r>
          </a:p>
        </p:txBody>
      </p:sp>
      <p:sp>
        <p:nvSpPr>
          <p:cNvPr id="15" name="Rectangle 14">
            <a:extLst>
              <a:ext uri="{FF2B5EF4-FFF2-40B4-BE49-F238E27FC236}">
                <a16:creationId xmlns:a16="http://schemas.microsoft.com/office/drawing/2014/main" id="{03434EE9-C3B0-4905-9983-AC3012BF2D30}"/>
              </a:ext>
            </a:extLst>
          </p:cNvPr>
          <p:cNvSpPr/>
          <p:nvPr/>
        </p:nvSpPr>
        <p:spPr>
          <a:xfrm>
            <a:off x="577857" y="167148"/>
            <a:ext cx="4995957" cy="2523768"/>
          </a:xfrm>
          <a:prstGeom prst="rect">
            <a:avLst/>
          </a:prstGeom>
        </p:spPr>
        <p:txBody>
          <a:bodyPr wrap="square">
            <a:spAutoFit/>
          </a:bodyPr>
          <a:lstStyle/>
          <a:p>
            <a:endParaRPr lang="es-PE" sz="2800" dirty="0">
              <a:solidFill>
                <a:schemeClr val="accent3"/>
              </a:solidFill>
            </a:endParaRPr>
          </a:p>
          <a:p>
            <a:r>
              <a:rPr lang="es-PE" sz="2800" dirty="0">
                <a:solidFill>
                  <a:schemeClr val="accent3"/>
                </a:solidFill>
              </a:rPr>
              <a:t>Disponibilidad inmediata del servicio y facilidad en la integración con los sistemas de nuestros cliente.</a:t>
            </a:r>
          </a:p>
          <a:p>
            <a:r>
              <a:rPr lang="es-ES" dirty="0"/>
              <a:t> </a:t>
            </a:r>
            <a:endParaRPr lang="es-PE" sz="2800" dirty="0">
              <a:solidFill>
                <a:schemeClr val="accent3"/>
              </a:solidFill>
            </a:endParaRPr>
          </a:p>
        </p:txBody>
      </p:sp>
      <p:sp>
        <p:nvSpPr>
          <p:cNvPr id="16" name="Rectangle: Rounded Corners 15">
            <a:extLst>
              <a:ext uri="{FF2B5EF4-FFF2-40B4-BE49-F238E27FC236}">
                <a16:creationId xmlns:a16="http://schemas.microsoft.com/office/drawing/2014/main" id="{EAEFB2C9-61A5-405B-B7CB-48507F39FD73}"/>
              </a:ext>
            </a:extLst>
          </p:cNvPr>
          <p:cNvSpPr/>
          <p:nvPr/>
        </p:nvSpPr>
        <p:spPr>
          <a:xfrm>
            <a:off x="136601" y="4003232"/>
            <a:ext cx="1858921" cy="2008163"/>
          </a:xfrm>
          <a:prstGeom prst="roundRect">
            <a:avLst/>
          </a:prstGeom>
          <a:solidFill>
            <a:schemeClr val="bg1"/>
          </a:soli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742950">
              <a:spcBef>
                <a:spcPts val="200"/>
              </a:spcBef>
              <a:spcAft>
                <a:spcPts val="200"/>
              </a:spcAft>
              <a:defRPr/>
            </a:pPr>
            <a:r>
              <a:rPr lang="es-PE" sz="2000" b="1" kern="0" dirty="0">
                <a:solidFill>
                  <a:srgbClr val="632678"/>
                </a:solidFill>
              </a:rPr>
              <a:t>Fácil de usar</a:t>
            </a:r>
          </a:p>
          <a:p>
            <a:pPr algn="ctr" defTabSz="742950">
              <a:spcBef>
                <a:spcPts val="200"/>
              </a:spcBef>
              <a:spcAft>
                <a:spcPts val="200"/>
              </a:spcAft>
              <a:defRPr/>
            </a:pPr>
            <a:r>
              <a:rPr lang="es-PE" sz="2000" kern="0" dirty="0">
                <a:solidFill>
                  <a:srgbClr val="B01685"/>
                </a:solidFill>
                <a:cs typeface="Arial"/>
              </a:rPr>
              <a:t>Intuitivo y fácil de entender</a:t>
            </a:r>
          </a:p>
        </p:txBody>
      </p:sp>
      <p:sp>
        <p:nvSpPr>
          <p:cNvPr id="17" name="Rectangle: Rounded Corners 16">
            <a:extLst>
              <a:ext uri="{FF2B5EF4-FFF2-40B4-BE49-F238E27FC236}">
                <a16:creationId xmlns:a16="http://schemas.microsoft.com/office/drawing/2014/main" id="{5553A6FD-3B7D-49DA-8536-E54FAE422229}"/>
              </a:ext>
            </a:extLst>
          </p:cNvPr>
          <p:cNvSpPr/>
          <p:nvPr/>
        </p:nvSpPr>
        <p:spPr>
          <a:xfrm>
            <a:off x="2146376" y="4008986"/>
            <a:ext cx="1858921" cy="2002408"/>
          </a:xfrm>
          <a:prstGeom prst="roundRect">
            <a:avLst/>
          </a:prstGeom>
          <a:solidFill>
            <a:schemeClr val="bg1"/>
          </a:soli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spcBef>
                <a:spcPts val="200"/>
              </a:spcBef>
              <a:spcAft>
                <a:spcPts val="200"/>
              </a:spcAft>
              <a:defRPr/>
            </a:pPr>
            <a:r>
              <a:rPr lang="es-PE" sz="2000" b="1" kern="0" dirty="0">
                <a:solidFill>
                  <a:srgbClr val="632678"/>
                </a:solidFill>
                <a:cs typeface="Arial"/>
              </a:rPr>
              <a:t>Rápido</a:t>
            </a:r>
            <a:r>
              <a:rPr lang="en-GB" sz="2000" b="1" kern="0" dirty="0">
                <a:solidFill>
                  <a:srgbClr val="632678"/>
                </a:solidFill>
                <a:cs typeface="Arial"/>
              </a:rPr>
              <a:t> ROI</a:t>
            </a:r>
          </a:p>
          <a:p>
            <a:pPr algn="ctr" defTabSz="742950">
              <a:spcBef>
                <a:spcPts val="200"/>
              </a:spcBef>
              <a:spcAft>
                <a:spcPts val="200"/>
              </a:spcAft>
              <a:defRPr/>
            </a:pPr>
            <a:r>
              <a:rPr lang="es-ES" sz="2000" kern="0" dirty="0">
                <a:solidFill>
                  <a:srgbClr val="B01685"/>
                </a:solidFill>
              </a:rPr>
              <a:t>Ayudar al cliente a enfocarse en su negocio rápidamente</a:t>
            </a:r>
            <a:endParaRPr lang="en-GB" sz="2000" kern="0" dirty="0">
              <a:solidFill>
                <a:srgbClr val="B01685"/>
              </a:solidFill>
              <a:cs typeface="Arial"/>
            </a:endParaRPr>
          </a:p>
        </p:txBody>
      </p:sp>
      <p:sp>
        <p:nvSpPr>
          <p:cNvPr id="18" name="Rectangle: Rounded Corners 17">
            <a:extLst>
              <a:ext uri="{FF2B5EF4-FFF2-40B4-BE49-F238E27FC236}">
                <a16:creationId xmlns:a16="http://schemas.microsoft.com/office/drawing/2014/main" id="{FDED7073-EDD2-4181-A0AC-774A9BF56494}"/>
              </a:ext>
            </a:extLst>
          </p:cNvPr>
          <p:cNvSpPr/>
          <p:nvPr/>
        </p:nvSpPr>
        <p:spPr>
          <a:xfrm>
            <a:off x="6165926" y="3999677"/>
            <a:ext cx="1858921" cy="2002408"/>
          </a:xfrm>
          <a:prstGeom prst="roundRect">
            <a:avLst/>
          </a:prstGeom>
          <a:solidFill>
            <a:schemeClr val="bg1"/>
          </a:soli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spcBef>
                <a:spcPts val="200"/>
              </a:spcBef>
              <a:spcAft>
                <a:spcPts val="200"/>
              </a:spcAft>
              <a:defRPr/>
            </a:pPr>
            <a:r>
              <a:rPr lang="es-PE" sz="2000" b="1" kern="0" dirty="0">
                <a:solidFill>
                  <a:srgbClr val="632678"/>
                </a:solidFill>
              </a:rPr>
              <a:t>Consistente</a:t>
            </a:r>
            <a:endParaRPr lang="es-PE" sz="2000" dirty="0">
              <a:solidFill>
                <a:srgbClr val="632678"/>
              </a:solidFill>
            </a:endParaRPr>
          </a:p>
          <a:p>
            <a:pPr algn="ctr" defTabSz="742950">
              <a:spcBef>
                <a:spcPts val="200"/>
              </a:spcBef>
              <a:spcAft>
                <a:spcPts val="200"/>
              </a:spcAft>
              <a:defRPr/>
            </a:pPr>
            <a:r>
              <a:rPr lang="es-ES" sz="2000" kern="0" dirty="0">
                <a:solidFill>
                  <a:srgbClr val="B01685"/>
                </a:solidFill>
              </a:rPr>
              <a:t>Provee al cliente los resultados esperados cada vez</a:t>
            </a:r>
            <a:endParaRPr lang="en-US" sz="2000" dirty="0">
              <a:solidFill>
                <a:srgbClr val="B01685"/>
              </a:solidFill>
              <a:cs typeface="Arial"/>
            </a:endParaRPr>
          </a:p>
        </p:txBody>
      </p:sp>
      <p:sp>
        <p:nvSpPr>
          <p:cNvPr id="19" name="Rectangle: Rounded Corners 18">
            <a:extLst>
              <a:ext uri="{FF2B5EF4-FFF2-40B4-BE49-F238E27FC236}">
                <a16:creationId xmlns:a16="http://schemas.microsoft.com/office/drawing/2014/main" id="{04864D5D-B1AA-4D42-A665-EC1B6C9F3473}"/>
              </a:ext>
            </a:extLst>
          </p:cNvPr>
          <p:cNvSpPr/>
          <p:nvPr/>
        </p:nvSpPr>
        <p:spPr>
          <a:xfrm>
            <a:off x="8175701" y="3999676"/>
            <a:ext cx="1858921" cy="2002408"/>
          </a:xfrm>
          <a:prstGeom prst="roundRect">
            <a:avLst/>
          </a:prstGeom>
          <a:solidFill>
            <a:schemeClr val="bg1"/>
          </a:soli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spcBef>
                <a:spcPts val="200"/>
              </a:spcBef>
              <a:spcAft>
                <a:spcPts val="200"/>
              </a:spcAft>
              <a:defRPr/>
            </a:pPr>
            <a:r>
              <a:rPr lang="es-PE" sz="2000" b="1" kern="0" dirty="0">
                <a:solidFill>
                  <a:srgbClr val="632678"/>
                </a:solidFill>
              </a:rPr>
              <a:t>Confiable</a:t>
            </a:r>
            <a:endParaRPr lang="es-PE" sz="2000" dirty="0">
              <a:solidFill>
                <a:srgbClr val="632678"/>
              </a:solidFill>
            </a:endParaRPr>
          </a:p>
          <a:p>
            <a:pPr algn="ctr" defTabSz="742950">
              <a:spcBef>
                <a:spcPts val="200"/>
              </a:spcBef>
              <a:spcAft>
                <a:spcPts val="200"/>
              </a:spcAft>
              <a:defRPr/>
            </a:pPr>
            <a:r>
              <a:rPr lang="es-ES" sz="2000" kern="0" dirty="0">
                <a:solidFill>
                  <a:srgbClr val="B01685"/>
                </a:solidFill>
              </a:rPr>
              <a:t>Entregar los resultados de manera oportuna y adecuada</a:t>
            </a:r>
            <a:endParaRPr lang="en-US" sz="2000" dirty="0">
              <a:solidFill>
                <a:srgbClr val="B01685"/>
              </a:solidFill>
              <a:cs typeface="Arial"/>
            </a:endParaRPr>
          </a:p>
        </p:txBody>
      </p:sp>
      <p:sp>
        <p:nvSpPr>
          <p:cNvPr id="20" name="Rectangle: Rounded Corners 19">
            <a:extLst>
              <a:ext uri="{FF2B5EF4-FFF2-40B4-BE49-F238E27FC236}">
                <a16:creationId xmlns:a16="http://schemas.microsoft.com/office/drawing/2014/main" id="{5AA8B817-A652-450C-AF66-192D38E100E9}"/>
              </a:ext>
            </a:extLst>
          </p:cNvPr>
          <p:cNvSpPr/>
          <p:nvPr/>
        </p:nvSpPr>
        <p:spPr>
          <a:xfrm>
            <a:off x="10185476" y="3999675"/>
            <a:ext cx="1858921" cy="2002408"/>
          </a:xfrm>
          <a:prstGeom prst="roundRect">
            <a:avLst/>
          </a:prstGeom>
          <a:solidFill>
            <a:schemeClr val="bg1"/>
          </a:soli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spcBef>
                <a:spcPts val="200"/>
              </a:spcBef>
              <a:spcAft>
                <a:spcPts val="200"/>
              </a:spcAft>
              <a:defRPr/>
            </a:pPr>
            <a:r>
              <a:rPr lang="es-PE" sz="1900" b="1" kern="0" dirty="0">
                <a:solidFill>
                  <a:srgbClr val="632678"/>
                </a:solidFill>
              </a:rPr>
              <a:t>Personalizable</a:t>
            </a:r>
            <a:endParaRPr lang="en-GB" sz="1900" b="1" kern="0" dirty="0">
              <a:solidFill>
                <a:srgbClr val="632678"/>
              </a:solidFill>
              <a:cs typeface="Arial"/>
            </a:endParaRPr>
          </a:p>
          <a:p>
            <a:pPr algn="ctr" defTabSz="742950">
              <a:spcBef>
                <a:spcPts val="200"/>
              </a:spcBef>
              <a:spcAft>
                <a:spcPts val="200"/>
              </a:spcAft>
              <a:defRPr/>
            </a:pPr>
            <a:r>
              <a:rPr lang="es-ES" sz="2000" kern="0" dirty="0">
                <a:solidFill>
                  <a:srgbClr val="B01685"/>
                </a:solidFill>
              </a:rPr>
              <a:t>Opciones de configuración de acuerdo a sus necesidades</a:t>
            </a:r>
            <a:endParaRPr lang="en-GB" sz="2000" kern="0" dirty="0">
              <a:solidFill>
                <a:srgbClr val="B01685"/>
              </a:solidFill>
              <a:cs typeface="Arial"/>
            </a:endParaRPr>
          </a:p>
        </p:txBody>
      </p:sp>
      <p:sp>
        <p:nvSpPr>
          <p:cNvPr id="21" name="Rectangle: Rounded Corners 20">
            <a:extLst>
              <a:ext uri="{FF2B5EF4-FFF2-40B4-BE49-F238E27FC236}">
                <a16:creationId xmlns:a16="http://schemas.microsoft.com/office/drawing/2014/main" id="{FF271E7D-BC87-4142-B5E7-75AF862445BD}"/>
              </a:ext>
            </a:extLst>
          </p:cNvPr>
          <p:cNvSpPr/>
          <p:nvPr/>
        </p:nvSpPr>
        <p:spPr>
          <a:xfrm>
            <a:off x="4156151" y="4008986"/>
            <a:ext cx="1858921" cy="2002408"/>
          </a:xfrm>
          <a:prstGeom prst="roundRect">
            <a:avLst/>
          </a:prstGeom>
          <a:solidFill>
            <a:schemeClr val="bg1"/>
          </a:soli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spcBef>
                <a:spcPts val="200"/>
              </a:spcBef>
              <a:spcAft>
                <a:spcPts val="200"/>
              </a:spcAft>
              <a:defRPr/>
            </a:pPr>
            <a:r>
              <a:rPr lang="en-US" sz="2000" b="1" kern="0" dirty="0">
                <a:solidFill>
                  <a:srgbClr val="632678"/>
                </a:solidFill>
              </a:rPr>
              <a:t>Flexible</a:t>
            </a:r>
            <a:endParaRPr lang="en-US" sz="2000" dirty="0">
              <a:solidFill>
                <a:srgbClr val="632678"/>
              </a:solidFill>
            </a:endParaRPr>
          </a:p>
          <a:p>
            <a:pPr algn="ctr" defTabSz="742950">
              <a:spcBef>
                <a:spcPts val="200"/>
              </a:spcBef>
              <a:spcAft>
                <a:spcPts val="200"/>
              </a:spcAft>
              <a:defRPr/>
            </a:pPr>
            <a:r>
              <a:rPr lang="es-ES" sz="2000" kern="0" dirty="0">
                <a:solidFill>
                  <a:srgbClr val="B01685"/>
                </a:solidFill>
              </a:rPr>
              <a:t>Permite que el cliente trabaje de la manera que prefiera</a:t>
            </a:r>
            <a:endParaRPr lang="en-US" sz="2000" dirty="0">
              <a:solidFill>
                <a:srgbClr val="B01685"/>
              </a:solidFill>
              <a:cs typeface="Arial"/>
            </a:endParaRPr>
          </a:p>
        </p:txBody>
      </p:sp>
    </p:spTree>
    <p:extLst>
      <p:ext uri="{BB962C8B-B14F-4D97-AF65-F5344CB8AC3E}">
        <p14:creationId xmlns:p14="http://schemas.microsoft.com/office/powerpoint/2010/main" val="14843318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childTnLst>
                          </p:cTn>
                        </p:par>
                        <p:par>
                          <p:cTn id="14" fill="hold">
                            <p:stCondLst>
                              <p:cond delay="1000"/>
                            </p:stCondLst>
                            <p:childTnLst>
                              <p:par>
                                <p:cTn id="15" presetID="26" presetClass="emph" presetSubtype="0" fill="hold" grpId="1" nodeType="afterEffect">
                                  <p:stCondLst>
                                    <p:cond delay="0"/>
                                  </p:stCondLst>
                                  <p:childTnLst>
                                    <p:animEffect transition="out" filter="fade">
                                      <p:cBhvr>
                                        <p:cTn id="16" dur="500" tmFilter="0, 0; .2, .5; .8, .5; 1, 0"/>
                                        <p:tgtEl>
                                          <p:spTgt spid="9"/>
                                        </p:tgtEl>
                                      </p:cBhvr>
                                    </p:animEffect>
                                    <p:animScale>
                                      <p:cBhvr>
                                        <p:cTn id="17" dur="250" autoRev="1" fill="hold"/>
                                        <p:tgtEl>
                                          <p:spTgt spid="9"/>
                                        </p:tgtEl>
                                      </p:cBhvr>
                                      <p:by x="105000" y="105000"/>
                                    </p:animScale>
                                  </p:childTnLst>
                                </p:cTn>
                              </p:par>
                              <p:par>
                                <p:cTn id="18" presetID="53" presetClass="entr" presetSubtype="16"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p:cTn id="20" dur="500" fill="hold"/>
                                        <p:tgtEl>
                                          <p:spTgt spid="16"/>
                                        </p:tgtEl>
                                        <p:attrNameLst>
                                          <p:attrName>ppt_w</p:attrName>
                                        </p:attrNameLst>
                                      </p:cBhvr>
                                      <p:tavLst>
                                        <p:tav tm="0">
                                          <p:val>
                                            <p:fltVal val="0"/>
                                          </p:val>
                                        </p:tav>
                                        <p:tav tm="100000">
                                          <p:val>
                                            <p:strVal val="#ppt_w"/>
                                          </p:val>
                                        </p:tav>
                                      </p:tavLst>
                                    </p:anim>
                                    <p:anim calcmode="lin" valueType="num">
                                      <p:cBhvr>
                                        <p:cTn id="21" dur="500" fill="hold"/>
                                        <p:tgtEl>
                                          <p:spTgt spid="16"/>
                                        </p:tgtEl>
                                        <p:attrNameLst>
                                          <p:attrName>ppt_h</p:attrName>
                                        </p:attrNameLst>
                                      </p:cBhvr>
                                      <p:tavLst>
                                        <p:tav tm="0">
                                          <p:val>
                                            <p:fltVal val="0"/>
                                          </p:val>
                                        </p:tav>
                                        <p:tav tm="100000">
                                          <p:val>
                                            <p:strVal val="#ppt_h"/>
                                          </p:val>
                                        </p:tav>
                                      </p:tavLst>
                                    </p:anim>
                                    <p:animEffect transition="in" filter="fade">
                                      <p:cBhvr>
                                        <p:cTn id="22" dur="500"/>
                                        <p:tgtEl>
                                          <p:spTgt spid="16"/>
                                        </p:tgtEl>
                                      </p:cBhvr>
                                    </p:animEffect>
                                  </p:childTnLst>
                                </p:cTn>
                              </p:par>
                            </p:childTnLst>
                          </p:cTn>
                        </p:par>
                        <p:par>
                          <p:cTn id="23" fill="hold">
                            <p:stCondLst>
                              <p:cond delay="1500"/>
                            </p:stCondLst>
                            <p:childTnLst>
                              <p:par>
                                <p:cTn id="24" presetID="26" presetClass="emph" presetSubtype="0" fill="hold" grpId="1" nodeType="afterEffect">
                                  <p:stCondLst>
                                    <p:cond delay="0"/>
                                  </p:stCondLst>
                                  <p:childTnLst>
                                    <p:animEffect transition="out" filter="fade">
                                      <p:cBhvr>
                                        <p:cTn id="25" dur="500" tmFilter="0, 0; .2, .5; .8, .5; 1, 0"/>
                                        <p:tgtEl>
                                          <p:spTgt spid="16"/>
                                        </p:tgtEl>
                                      </p:cBhvr>
                                    </p:animEffect>
                                    <p:animScale>
                                      <p:cBhvr>
                                        <p:cTn id="26" dur="250" autoRev="1" fill="hold"/>
                                        <p:tgtEl>
                                          <p:spTgt spid="16"/>
                                        </p:tgtEl>
                                      </p:cBhvr>
                                      <p:by x="105000" y="105000"/>
                                    </p:animScale>
                                  </p:childTnLst>
                                </p:cTn>
                              </p:par>
                              <p:par>
                                <p:cTn id="27" presetID="53" presetClass="entr" presetSubtype="16"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p:cTn id="29" dur="500" fill="hold"/>
                                        <p:tgtEl>
                                          <p:spTgt spid="17"/>
                                        </p:tgtEl>
                                        <p:attrNameLst>
                                          <p:attrName>ppt_w</p:attrName>
                                        </p:attrNameLst>
                                      </p:cBhvr>
                                      <p:tavLst>
                                        <p:tav tm="0">
                                          <p:val>
                                            <p:fltVal val="0"/>
                                          </p:val>
                                        </p:tav>
                                        <p:tav tm="100000">
                                          <p:val>
                                            <p:strVal val="#ppt_w"/>
                                          </p:val>
                                        </p:tav>
                                      </p:tavLst>
                                    </p:anim>
                                    <p:anim calcmode="lin" valueType="num">
                                      <p:cBhvr>
                                        <p:cTn id="30" dur="500" fill="hold"/>
                                        <p:tgtEl>
                                          <p:spTgt spid="17"/>
                                        </p:tgtEl>
                                        <p:attrNameLst>
                                          <p:attrName>ppt_h</p:attrName>
                                        </p:attrNameLst>
                                      </p:cBhvr>
                                      <p:tavLst>
                                        <p:tav tm="0">
                                          <p:val>
                                            <p:fltVal val="0"/>
                                          </p:val>
                                        </p:tav>
                                        <p:tav tm="100000">
                                          <p:val>
                                            <p:strVal val="#ppt_h"/>
                                          </p:val>
                                        </p:tav>
                                      </p:tavLst>
                                    </p:anim>
                                    <p:animEffect transition="in" filter="fade">
                                      <p:cBhvr>
                                        <p:cTn id="31" dur="500"/>
                                        <p:tgtEl>
                                          <p:spTgt spid="17"/>
                                        </p:tgtEl>
                                      </p:cBhvr>
                                    </p:animEffect>
                                  </p:childTnLst>
                                </p:cTn>
                              </p:par>
                            </p:childTnLst>
                          </p:cTn>
                        </p:par>
                        <p:par>
                          <p:cTn id="32" fill="hold">
                            <p:stCondLst>
                              <p:cond delay="2000"/>
                            </p:stCondLst>
                            <p:childTnLst>
                              <p:par>
                                <p:cTn id="33" presetID="26" presetClass="emph" presetSubtype="0" fill="hold" grpId="1" nodeType="afterEffect">
                                  <p:stCondLst>
                                    <p:cond delay="0"/>
                                  </p:stCondLst>
                                  <p:childTnLst>
                                    <p:animEffect transition="out" filter="fade">
                                      <p:cBhvr>
                                        <p:cTn id="34" dur="500" tmFilter="0, 0; .2, .5; .8, .5; 1, 0"/>
                                        <p:tgtEl>
                                          <p:spTgt spid="17"/>
                                        </p:tgtEl>
                                      </p:cBhvr>
                                    </p:animEffect>
                                    <p:animScale>
                                      <p:cBhvr>
                                        <p:cTn id="35" dur="250" autoRev="1" fill="hold"/>
                                        <p:tgtEl>
                                          <p:spTgt spid="17"/>
                                        </p:tgtEl>
                                      </p:cBhvr>
                                      <p:by x="105000" y="105000"/>
                                    </p:animScale>
                                  </p:childTnLst>
                                </p:cTn>
                              </p:par>
                              <p:par>
                                <p:cTn id="36" presetID="53" presetClass="entr" presetSubtype="16"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p:cTn id="38" dur="500" fill="hold"/>
                                        <p:tgtEl>
                                          <p:spTgt spid="21"/>
                                        </p:tgtEl>
                                        <p:attrNameLst>
                                          <p:attrName>ppt_w</p:attrName>
                                        </p:attrNameLst>
                                      </p:cBhvr>
                                      <p:tavLst>
                                        <p:tav tm="0">
                                          <p:val>
                                            <p:fltVal val="0"/>
                                          </p:val>
                                        </p:tav>
                                        <p:tav tm="100000">
                                          <p:val>
                                            <p:strVal val="#ppt_w"/>
                                          </p:val>
                                        </p:tav>
                                      </p:tavLst>
                                    </p:anim>
                                    <p:anim calcmode="lin" valueType="num">
                                      <p:cBhvr>
                                        <p:cTn id="39" dur="500" fill="hold"/>
                                        <p:tgtEl>
                                          <p:spTgt spid="21"/>
                                        </p:tgtEl>
                                        <p:attrNameLst>
                                          <p:attrName>ppt_h</p:attrName>
                                        </p:attrNameLst>
                                      </p:cBhvr>
                                      <p:tavLst>
                                        <p:tav tm="0">
                                          <p:val>
                                            <p:fltVal val="0"/>
                                          </p:val>
                                        </p:tav>
                                        <p:tav tm="100000">
                                          <p:val>
                                            <p:strVal val="#ppt_h"/>
                                          </p:val>
                                        </p:tav>
                                      </p:tavLst>
                                    </p:anim>
                                    <p:animEffect transition="in" filter="fade">
                                      <p:cBhvr>
                                        <p:cTn id="40" dur="500"/>
                                        <p:tgtEl>
                                          <p:spTgt spid="21"/>
                                        </p:tgtEl>
                                      </p:cBhvr>
                                    </p:animEffect>
                                  </p:childTnLst>
                                </p:cTn>
                              </p:par>
                            </p:childTnLst>
                          </p:cTn>
                        </p:par>
                        <p:par>
                          <p:cTn id="41" fill="hold">
                            <p:stCondLst>
                              <p:cond delay="2500"/>
                            </p:stCondLst>
                            <p:childTnLst>
                              <p:par>
                                <p:cTn id="42" presetID="26" presetClass="emph" presetSubtype="0" fill="hold" grpId="1" nodeType="afterEffect">
                                  <p:stCondLst>
                                    <p:cond delay="0"/>
                                  </p:stCondLst>
                                  <p:childTnLst>
                                    <p:animEffect transition="out" filter="fade">
                                      <p:cBhvr>
                                        <p:cTn id="43" dur="500" tmFilter="0, 0; .2, .5; .8, .5; 1, 0"/>
                                        <p:tgtEl>
                                          <p:spTgt spid="21"/>
                                        </p:tgtEl>
                                      </p:cBhvr>
                                    </p:animEffect>
                                    <p:animScale>
                                      <p:cBhvr>
                                        <p:cTn id="44" dur="250" autoRev="1" fill="hold"/>
                                        <p:tgtEl>
                                          <p:spTgt spid="21"/>
                                        </p:tgtEl>
                                      </p:cBhvr>
                                      <p:by x="105000" y="105000"/>
                                    </p:animScale>
                                  </p:childTnLst>
                                </p:cTn>
                              </p:par>
                              <p:par>
                                <p:cTn id="45" presetID="53" presetClass="entr" presetSubtype="16"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p:cTn id="47" dur="500" fill="hold"/>
                                        <p:tgtEl>
                                          <p:spTgt spid="18"/>
                                        </p:tgtEl>
                                        <p:attrNameLst>
                                          <p:attrName>ppt_w</p:attrName>
                                        </p:attrNameLst>
                                      </p:cBhvr>
                                      <p:tavLst>
                                        <p:tav tm="0">
                                          <p:val>
                                            <p:fltVal val="0"/>
                                          </p:val>
                                        </p:tav>
                                        <p:tav tm="100000">
                                          <p:val>
                                            <p:strVal val="#ppt_w"/>
                                          </p:val>
                                        </p:tav>
                                      </p:tavLst>
                                    </p:anim>
                                    <p:anim calcmode="lin" valueType="num">
                                      <p:cBhvr>
                                        <p:cTn id="48" dur="500" fill="hold"/>
                                        <p:tgtEl>
                                          <p:spTgt spid="18"/>
                                        </p:tgtEl>
                                        <p:attrNameLst>
                                          <p:attrName>ppt_h</p:attrName>
                                        </p:attrNameLst>
                                      </p:cBhvr>
                                      <p:tavLst>
                                        <p:tav tm="0">
                                          <p:val>
                                            <p:fltVal val="0"/>
                                          </p:val>
                                        </p:tav>
                                        <p:tav tm="100000">
                                          <p:val>
                                            <p:strVal val="#ppt_h"/>
                                          </p:val>
                                        </p:tav>
                                      </p:tavLst>
                                    </p:anim>
                                    <p:animEffect transition="in" filter="fade">
                                      <p:cBhvr>
                                        <p:cTn id="49" dur="500"/>
                                        <p:tgtEl>
                                          <p:spTgt spid="18"/>
                                        </p:tgtEl>
                                      </p:cBhvr>
                                    </p:animEffect>
                                  </p:childTnLst>
                                </p:cTn>
                              </p:par>
                            </p:childTnLst>
                          </p:cTn>
                        </p:par>
                        <p:par>
                          <p:cTn id="50" fill="hold">
                            <p:stCondLst>
                              <p:cond delay="3000"/>
                            </p:stCondLst>
                            <p:childTnLst>
                              <p:par>
                                <p:cTn id="51" presetID="26" presetClass="emph" presetSubtype="0" fill="hold" grpId="1" nodeType="afterEffect">
                                  <p:stCondLst>
                                    <p:cond delay="0"/>
                                  </p:stCondLst>
                                  <p:childTnLst>
                                    <p:animEffect transition="out" filter="fade">
                                      <p:cBhvr>
                                        <p:cTn id="52" dur="500" tmFilter="0, 0; .2, .5; .8, .5; 1, 0"/>
                                        <p:tgtEl>
                                          <p:spTgt spid="18"/>
                                        </p:tgtEl>
                                      </p:cBhvr>
                                    </p:animEffect>
                                    <p:animScale>
                                      <p:cBhvr>
                                        <p:cTn id="53" dur="250" autoRev="1" fill="hold"/>
                                        <p:tgtEl>
                                          <p:spTgt spid="18"/>
                                        </p:tgtEl>
                                      </p:cBhvr>
                                      <p:by x="105000" y="105000"/>
                                    </p:animScale>
                                  </p:childTnLst>
                                </p:cTn>
                              </p:par>
                              <p:par>
                                <p:cTn id="54" presetID="53" presetClass="entr" presetSubtype="16" fill="hold" grpId="0" nodeType="withEffect">
                                  <p:stCondLst>
                                    <p:cond delay="0"/>
                                  </p:stCondLst>
                                  <p:childTnLst>
                                    <p:set>
                                      <p:cBhvr>
                                        <p:cTn id="55" dur="1" fill="hold">
                                          <p:stCondLst>
                                            <p:cond delay="0"/>
                                          </p:stCondLst>
                                        </p:cTn>
                                        <p:tgtEl>
                                          <p:spTgt spid="19"/>
                                        </p:tgtEl>
                                        <p:attrNameLst>
                                          <p:attrName>style.visibility</p:attrName>
                                        </p:attrNameLst>
                                      </p:cBhvr>
                                      <p:to>
                                        <p:strVal val="visible"/>
                                      </p:to>
                                    </p:set>
                                    <p:anim calcmode="lin" valueType="num">
                                      <p:cBhvr>
                                        <p:cTn id="56" dur="500" fill="hold"/>
                                        <p:tgtEl>
                                          <p:spTgt spid="19"/>
                                        </p:tgtEl>
                                        <p:attrNameLst>
                                          <p:attrName>ppt_w</p:attrName>
                                        </p:attrNameLst>
                                      </p:cBhvr>
                                      <p:tavLst>
                                        <p:tav tm="0">
                                          <p:val>
                                            <p:fltVal val="0"/>
                                          </p:val>
                                        </p:tav>
                                        <p:tav tm="100000">
                                          <p:val>
                                            <p:strVal val="#ppt_w"/>
                                          </p:val>
                                        </p:tav>
                                      </p:tavLst>
                                    </p:anim>
                                    <p:anim calcmode="lin" valueType="num">
                                      <p:cBhvr>
                                        <p:cTn id="57" dur="500" fill="hold"/>
                                        <p:tgtEl>
                                          <p:spTgt spid="19"/>
                                        </p:tgtEl>
                                        <p:attrNameLst>
                                          <p:attrName>ppt_h</p:attrName>
                                        </p:attrNameLst>
                                      </p:cBhvr>
                                      <p:tavLst>
                                        <p:tav tm="0">
                                          <p:val>
                                            <p:fltVal val="0"/>
                                          </p:val>
                                        </p:tav>
                                        <p:tav tm="100000">
                                          <p:val>
                                            <p:strVal val="#ppt_h"/>
                                          </p:val>
                                        </p:tav>
                                      </p:tavLst>
                                    </p:anim>
                                    <p:animEffect transition="in" filter="fade">
                                      <p:cBhvr>
                                        <p:cTn id="58" dur="500"/>
                                        <p:tgtEl>
                                          <p:spTgt spid="19"/>
                                        </p:tgtEl>
                                      </p:cBhvr>
                                    </p:animEffect>
                                  </p:childTnLst>
                                </p:cTn>
                              </p:par>
                            </p:childTnLst>
                          </p:cTn>
                        </p:par>
                        <p:par>
                          <p:cTn id="59" fill="hold">
                            <p:stCondLst>
                              <p:cond delay="3500"/>
                            </p:stCondLst>
                            <p:childTnLst>
                              <p:par>
                                <p:cTn id="60" presetID="26" presetClass="emph" presetSubtype="0" fill="hold" grpId="1" nodeType="afterEffect">
                                  <p:stCondLst>
                                    <p:cond delay="0"/>
                                  </p:stCondLst>
                                  <p:childTnLst>
                                    <p:animEffect transition="out" filter="fade">
                                      <p:cBhvr>
                                        <p:cTn id="61" dur="500" tmFilter="0, 0; .2, .5; .8, .5; 1, 0"/>
                                        <p:tgtEl>
                                          <p:spTgt spid="19"/>
                                        </p:tgtEl>
                                      </p:cBhvr>
                                    </p:animEffect>
                                    <p:animScale>
                                      <p:cBhvr>
                                        <p:cTn id="62" dur="250" autoRev="1" fill="hold"/>
                                        <p:tgtEl>
                                          <p:spTgt spid="19"/>
                                        </p:tgtEl>
                                      </p:cBhvr>
                                      <p:by x="105000" y="105000"/>
                                    </p:animScale>
                                  </p:childTnLst>
                                </p:cTn>
                              </p:par>
                              <p:par>
                                <p:cTn id="63" presetID="53" presetClass="entr" presetSubtype="16"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p:cTn id="65" dur="500" fill="hold"/>
                                        <p:tgtEl>
                                          <p:spTgt spid="20"/>
                                        </p:tgtEl>
                                        <p:attrNameLst>
                                          <p:attrName>ppt_w</p:attrName>
                                        </p:attrNameLst>
                                      </p:cBhvr>
                                      <p:tavLst>
                                        <p:tav tm="0">
                                          <p:val>
                                            <p:fltVal val="0"/>
                                          </p:val>
                                        </p:tav>
                                        <p:tav tm="100000">
                                          <p:val>
                                            <p:strVal val="#ppt_w"/>
                                          </p:val>
                                        </p:tav>
                                      </p:tavLst>
                                    </p:anim>
                                    <p:anim calcmode="lin" valueType="num">
                                      <p:cBhvr>
                                        <p:cTn id="66" dur="500" fill="hold"/>
                                        <p:tgtEl>
                                          <p:spTgt spid="20"/>
                                        </p:tgtEl>
                                        <p:attrNameLst>
                                          <p:attrName>ppt_h</p:attrName>
                                        </p:attrNameLst>
                                      </p:cBhvr>
                                      <p:tavLst>
                                        <p:tav tm="0">
                                          <p:val>
                                            <p:fltVal val="0"/>
                                          </p:val>
                                        </p:tav>
                                        <p:tav tm="100000">
                                          <p:val>
                                            <p:strVal val="#ppt_h"/>
                                          </p:val>
                                        </p:tav>
                                      </p:tavLst>
                                    </p:anim>
                                    <p:animEffect transition="in" filter="fade">
                                      <p:cBhvr>
                                        <p:cTn id="67" dur="500"/>
                                        <p:tgtEl>
                                          <p:spTgt spid="20"/>
                                        </p:tgtEl>
                                      </p:cBhvr>
                                    </p:animEffect>
                                  </p:childTnLst>
                                </p:cTn>
                              </p:par>
                            </p:childTnLst>
                          </p:cTn>
                        </p:par>
                        <p:par>
                          <p:cTn id="68" fill="hold">
                            <p:stCondLst>
                              <p:cond delay="4000"/>
                            </p:stCondLst>
                            <p:childTnLst>
                              <p:par>
                                <p:cTn id="69" presetID="26" presetClass="emph" presetSubtype="0" fill="hold" grpId="1" nodeType="afterEffect">
                                  <p:stCondLst>
                                    <p:cond delay="0"/>
                                  </p:stCondLst>
                                  <p:childTnLst>
                                    <p:animEffect transition="out" filter="fade">
                                      <p:cBhvr>
                                        <p:cTn id="70" dur="500" tmFilter="0, 0; .2, .5; .8, .5; 1, 0"/>
                                        <p:tgtEl>
                                          <p:spTgt spid="20"/>
                                        </p:tgtEl>
                                      </p:cBhvr>
                                    </p:animEffect>
                                    <p:animScale>
                                      <p:cBhvr>
                                        <p:cTn id="71"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5" grpId="0"/>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9EAE69-B3FF-4AB5-A1AF-6217030A1C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711" y="-126239"/>
            <a:ext cx="12703127" cy="8329619"/>
          </a:xfrm>
          <a:prstGeom prst="rect">
            <a:avLst/>
          </a:prstGeom>
        </p:spPr>
      </p:pic>
      <p:grpSp>
        <p:nvGrpSpPr>
          <p:cNvPr id="2" name="Grupo 1">
            <a:extLst>
              <a:ext uri="{FF2B5EF4-FFF2-40B4-BE49-F238E27FC236}">
                <a16:creationId xmlns:a16="http://schemas.microsoft.com/office/drawing/2014/main" id="{38E03512-14C4-494F-8D0C-8CDD5D9CF4F9}"/>
              </a:ext>
            </a:extLst>
          </p:cNvPr>
          <p:cNvGrpSpPr/>
          <p:nvPr/>
        </p:nvGrpSpPr>
        <p:grpSpPr>
          <a:xfrm>
            <a:off x="1845122" y="522954"/>
            <a:ext cx="9754861" cy="6251424"/>
            <a:chOff x="1845122" y="522954"/>
            <a:chExt cx="9754861" cy="6251424"/>
          </a:xfrm>
        </p:grpSpPr>
        <p:pic>
          <p:nvPicPr>
            <p:cNvPr id="17" name="Imagen 16">
              <a:extLst>
                <a:ext uri="{FF2B5EF4-FFF2-40B4-BE49-F238E27FC236}">
                  <a16:creationId xmlns:a16="http://schemas.microsoft.com/office/drawing/2014/main" id="{5A65648F-0B4C-4874-AE0B-F934D62BB934}"/>
                </a:ext>
              </a:extLst>
            </p:cNvPr>
            <p:cNvPicPr>
              <a:picLocks noChangeAspect="1"/>
            </p:cNvPicPr>
            <p:nvPr/>
          </p:nvPicPr>
          <p:blipFill rotWithShape="1">
            <a:blip r:embed="rId3"/>
            <a:srcRect l="17321" t="10748" r="18487"/>
            <a:stretch/>
          </p:blipFill>
          <p:spPr>
            <a:xfrm>
              <a:off x="9620597" y="2839824"/>
              <a:ext cx="1979386" cy="20185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Imagen 7">
              <a:extLst>
                <a:ext uri="{FF2B5EF4-FFF2-40B4-BE49-F238E27FC236}">
                  <a16:creationId xmlns:a16="http://schemas.microsoft.com/office/drawing/2014/main" id="{E9A9B4EF-0570-49A9-A9B7-ADBCFAEE8245}"/>
                </a:ext>
              </a:extLst>
            </p:cNvPr>
            <p:cNvPicPr>
              <a:picLocks noChangeAspect="1"/>
            </p:cNvPicPr>
            <p:nvPr/>
          </p:nvPicPr>
          <p:blipFill rotWithShape="1">
            <a:blip r:embed="rId4"/>
            <a:srcRect l="13368" t="3081" r="16014" b="13560"/>
            <a:stretch/>
          </p:blipFill>
          <p:spPr>
            <a:xfrm>
              <a:off x="4510957" y="2627087"/>
              <a:ext cx="1979386" cy="193902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Imagen 9" descr="Un joven sonriendo con lentes&#10;&#10;Descripción generada automáticamente">
              <a:extLst>
                <a:ext uri="{FF2B5EF4-FFF2-40B4-BE49-F238E27FC236}">
                  <a16:creationId xmlns:a16="http://schemas.microsoft.com/office/drawing/2014/main" id="{FB69A0D2-FB50-4CA5-83E6-3834CA1F8085}"/>
                </a:ext>
              </a:extLst>
            </p:cNvPr>
            <p:cNvPicPr>
              <a:picLocks noChangeAspect="1"/>
            </p:cNvPicPr>
            <p:nvPr/>
          </p:nvPicPr>
          <p:blipFill rotWithShape="1">
            <a:blip r:embed="rId5"/>
            <a:srcRect t="2728" b="19904"/>
            <a:stretch/>
          </p:blipFill>
          <p:spPr>
            <a:xfrm>
              <a:off x="3189712" y="4858355"/>
              <a:ext cx="1979386" cy="191602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Imagen 11" descr="Un hombre con traje y corbata sonriendo&#10;&#10;Descripción generada automáticamente">
              <a:extLst>
                <a:ext uri="{FF2B5EF4-FFF2-40B4-BE49-F238E27FC236}">
                  <a16:creationId xmlns:a16="http://schemas.microsoft.com/office/drawing/2014/main" id="{FA3F481F-78D3-4CAA-BBAD-51A888D2C29C}"/>
                </a:ext>
              </a:extLst>
            </p:cNvPr>
            <p:cNvPicPr>
              <a:picLocks noChangeAspect="1"/>
            </p:cNvPicPr>
            <p:nvPr/>
          </p:nvPicPr>
          <p:blipFill rotWithShape="1">
            <a:blip r:embed="rId6"/>
            <a:srcRect l="5383" r="9002"/>
            <a:stretch/>
          </p:blipFill>
          <p:spPr>
            <a:xfrm>
              <a:off x="6871343" y="927219"/>
              <a:ext cx="2052118" cy="188906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Imagen 3" descr="Un hombre con lentes sonriendo&#10;&#10;Descripción generada automáticamente">
              <a:extLst>
                <a:ext uri="{FF2B5EF4-FFF2-40B4-BE49-F238E27FC236}">
                  <a16:creationId xmlns:a16="http://schemas.microsoft.com/office/drawing/2014/main" id="{B15E596A-05A4-41DA-9CD3-F8067ABE00E0}"/>
                </a:ext>
              </a:extLst>
            </p:cNvPr>
            <p:cNvPicPr>
              <a:picLocks noChangeAspect="1"/>
            </p:cNvPicPr>
            <p:nvPr/>
          </p:nvPicPr>
          <p:blipFill>
            <a:blip r:embed="rId7"/>
            <a:stretch>
              <a:fillRect/>
            </a:stretch>
          </p:blipFill>
          <p:spPr>
            <a:xfrm>
              <a:off x="7239340" y="4875419"/>
              <a:ext cx="1979386" cy="189895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Imagen 8" descr="Un hombre con camisa de cuadros&#10;&#10;Descripción generada automáticamente">
              <a:extLst>
                <a:ext uri="{FF2B5EF4-FFF2-40B4-BE49-F238E27FC236}">
                  <a16:creationId xmlns:a16="http://schemas.microsoft.com/office/drawing/2014/main" id="{58E551EB-C9AD-436D-8C71-F49925182817}"/>
                </a:ext>
              </a:extLst>
            </p:cNvPr>
            <p:cNvPicPr>
              <a:picLocks noChangeAspect="1"/>
            </p:cNvPicPr>
            <p:nvPr/>
          </p:nvPicPr>
          <p:blipFill>
            <a:blip r:embed="rId8"/>
            <a:stretch>
              <a:fillRect/>
            </a:stretch>
          </p:blipFill>
          <p:spPr>
            <a:xfrm>
              <a:off x="1845122" y="522954"/>
              <a:ext cx="1979386" cy="188491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Tree>
    <p:extLst>
      <p:ext uri="{BB962C8B-B14F-4D97-AF65-F5344CB8AC3E}">
        <p14:creationId xmlns:p14="http://schemas.microsoft.com/office/powerpoint/2010/main" val="3239408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3079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F7DB45-6A12-468A-8D65-8D3C32D0642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
            <a:ext cx="12192000" cy="6862364"/>
          </a:xfrm>
          <a:prstGeom prst="rect">
            <a:avLst/>
          </a:prstGeom>
        </p:spPr>
      </p:pic>
      <p:pic>
        <p:nvPicPr>
          <p:cNvPr id="13" name="Picture 12">
            <a:extLst>
              <a:ext uri="{FF2B5EF4-FFF2-40B4-BE49-F238E27FC236}">
                <a16:creationId xmlns:a16="http://schemas.microsoft.com/office/drawing/2014/main" id="{1FCC68F9-0547-4D89-A089-2F79C0C582DA}"/>
              </a:ext>
            </a:extLst>
          </p:cNvPr>
          <p:cNvPicPr>
            <a:picLocks noChangeAspect="1"/>
          </p:cNvPicPr>
          <p:nvPr/>
        </p:nvPicPr>
        <p:blipFill>
          <a:blip r:embed="rId7" cstate="screen">
            <a:lum bright="100000"/>
            <a:extLst>
              <a:ext uri="{28A0092B-C50C-407E-A947-70E740481C1C}">
                <a14:useLocalDpi xmlns:a14="http://schemas.microsoft.com/office/drawing/2010/main"/>
              </a:ext>
            </a:extLst>
          </a:blip>
          <a:stretch>
            <a:fillRect/>
          </a:stretch>
        </p:blipFill>
        <p:spPr>
          <a:xfrm>
            <a:off x="10253667" y="6158007"/>
            <a:ext cx="1576384" cy="514939"/>
          </a:xfrm>
          <a:prstGeom prst="rect">
            <a:avLst/>
          </a:prstGeom>
        </p:spPr>
      </p:pic>
      <p:graphicFrame>
        <p:nvGraphicFramePr>
          <p:cNvPr id="45" name="Object 44" hidden="1">
            <a:extLst>
              <a:ext uri="{FF2B5EF4-FFF2-40B4-BE49-F238E27FC236}">
                <a16:creationId xmlns:a16="http://schemas.microsoft.com/office/drawing/2014/main" id="{1D0FEE3C-84A2-4254-9773-A459DB48CA70}"/>
              </a:ext>
            </a:extLst>
          </p:cNvPr>
          <p:cNvGraphicFramePr>
            <a:graphicFrameLocks noChangeAspect="1"/>
          </p:cNvGraphicFramePr>
          <p:nvPr>
            <p:custDataLst>
              <p:tags r:id="rId2"/>
            </p:custData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spid="_x0000_s1050" name="think-cell Slide" r:id="rId8" imgW="270" imgH="270" progId="TCLayout.ActiveDocument.1">
                  <p:embed/>
                </p:oleObj>
              </mc:Choice>
              <mc:Fallback>
                <p:oleObj name="think-cell Slide" r:id="rId8" imgW="270" imgH="270" progId="TCLayout.ActiveDocument.1">
                  <p:embed/>
                  <p:pic>
                    <p:nvPicPr>
                      <p:cNvPr id="45" name="Object 44" hidden="1">
                        <a:extLst>
                          <a:ext uri="{FF2B5EF4-FFF2-40B4-BE49-F238E27FC236}">
                            <a16:creationId xmlns:a16="http://schemas.microsoft.com/office/drawing/2014/main" id="{1D0FEE3C-84A2-4254-9773-A459DB48CA70}"/>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44" name="Rectangle 43" hidden="1">
            <a:extLst>
              <a:ext uri="{FF2B5EF4-FFF2-40B4-BE49-F238E27FC236}">
                <a16:creationId xmlns:a16="http://schemas.microsoft.com/office/drawing/2014/main" id="{DD4BEAA9-38F0-46EA-9A6C-85B73290840B}"/>
              </a:ext>
            </a:extLst>
          </p:cNvPr>
          <p:cNvSpPr/>
          <p:nvPr>
            <p:custDataLst>
              <p:tags r:id="rId3"/>
            </p:custDataLst>
          </p:nvPr>
        </p:nvSpPr>
        <p:spPr>
          <a:xfrm>
            <a:off x="1" y="1"/>
            <a:ext cx="158750" cy="158750"/>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GB" sz="3400" dirty="0">
              <a:latin typeface="Arial" panose="020B0604020202020204" pitchFamily="34" charset="0"/>
              <a:ea typeface="+mj-ea"/>
              <a:cs typeface="+mj-cs"/>
              <a:sym typeface="Arial" panose="020B0604020202020204" pitchFamily="34" charset="0"/>
            </a:endParaRPr>
          </a:p>
        </p:txBody>
      </p:sp>
      <p:sp>
        <p:nvSpPr>
          <p:cNvPr id="8" name="Rectangle 7">
            <a:extLst>
              <a:ext uri="{FF2B5EF4-FFF2-40B4-BE49-F238E27FC236}">
                <a16:creationId xmlns:a16="http://schemas.microsoft.com/office/drawing/2014/main" id="{D9BA3EA6-57D0-4D57-977F-32049C3CE3CB}"/>
              </a:ext>
            </a:extLst>
          </p:cNvPr>
          <p:cNvSpPr/>
          <p:nvPr/>
        </p:nvSpPr>
        <p:spPr>
          <a:xfrm>
            <a:off x="3048000" y="2147881"/>
            <a:ext cx="6096000" cy="1131079"/>
          </a:xfrm>
          <a:prstGeom prst="rect">
            <a:avLst/>
          </a:prstGeom>
        </p:spPr>
        <p:txBody>
          <a:bodyPr>
            <a:spAutoFit/>
          </a:bodyPr>
          <a:lstStyle/>
          <a:p>
            <a:pPr algn="ctr"/>
            <a:r>
              <a:rPr lang="en-US" sz="1350" dirty="0">
                <a:solidFill>
                  <a:schemeClr val="bg1"/>
                </a:solidFill>
              </a:rPr>
              <a:t> </a:t>
            </a:r>
          </a:p>
          <a:p>
            <a:pPr algn="ctr"/>
            <a:r>
              <a:rPr lang="en-US" sz="1350" dirty="0">
                <a:solidFill>
                  <a:schemeClr val="bg1"/>
                </a:solidFill>
              </a:rPr>
              <a:t> </a:t>
            </a:r>
          </a:p>
          <a:p>
            <a:pPr algn="ctr"/>
            <a:r>
              <a:rPr lang="en-US" sz="1350" dirty="0">
                <a:solidFill>
                  <a:schemeClr val="bg1"/>
                </a:solidFill>
              </a:rPr>
              <a:t> </a:t>
            </a:r>
          </a:p>
          <a:p>
            <a:pPr algn="ctr"/>
            <a:r>
              <a:rPr lang="en-US" sz="1350" dirty="0">
                <a:solidFill>
                  <a:schemeClr val="bg1"/>
                </a:solidFill>
              </a:rPr>
              <a:t> </a:t>
            </a:r>
          </a:p>
          <a:p>
            <a:pPr algn="ctr"/>
            <a:r>
              <a:rPr lang="en-US" sz="1350" b="1" dirty="0">
                <a:solidFill>
                  <a:schemeClr val="bg1"/>
                </a:solidFill>
              </a:rPr>
              <a:t> </a:t>
            </a:r>
            <a:endParaRPr lang="en-US" sz="1350" dirty="0">
              <a:solidFill>
                <a:schemeClr val="bg1"/>
              </a:solidFill>
            </a:endParaRPr>
          </a:p>
        </p:txBody>
      </p:sp>
      <p:sp>
        <p:nvSpPr>
          <p:cNvPr id="55" name="Rectangle: Rounded Corners 8">
            <a:extLst>
              <a:ext uri="{FF2B5EF4-FFF2-40B4-BE49-F238E27FC236}">
                <a16:creationId xmlns:a16="http://schemas.microsoft.com/office/drawing/2014/main" id="{70FA3D7D-60D5-4642-A70B-0A8CA62C2E5D}"/>
              </a:ext>
            </a:extLst>
          </p:cNvPr>
          <p:cNvSpPr/>
          <p:nvPr/>
        </p:nvSpPr>
        <p:spPr>
          <a:xfrm>
            <a:off x="723846" y="471204"/>
            <a:ext cx="10744306" cy="5915591"/>
          </a:xfrm>
          <a:prstGeom prst="roundRect">
            <a:avLst/>
          </a:prstGeom>
          <a:solidFill>
            <a:srgbClr val="632678">
              <a:alpha val="22000"/>
            </a:srgbClr>
          </a:solidFill>
          <a:ln w="6350" cap="flat" cmpd="sng" algn="ctr">
            <a:noFill/>
            <a:prstDash val="solid"/>
            <a:miter lim="800000"/>
          </a:ln>
          <a:effectLst/>
        </p:spPr>
        <p:txBody>
          <a:bodyPr lIns="86400" tIns="1166400" rIns="86400" rtlCol="0" anchor="t"/>
          <a:lstStyle/>
          <a:p>
            <a:pPr algn="ctr" defTabSz="914341">
              <a:lnSpc>
                <a:spcPct val="107000"/>
              </a:lnSpc>
              <a:spcAft>
                <a:spcPts val="960"/>
              </a:spcAft>
              <a:defRPr/>
            </a:pPr>
            <a:endParaRPr lang="es-PE" sz="6000" kern="0" dirty="0">
              <a:solidFill>
                <a:srgbClr val="FFFFFF"/>
              </a:solidFill>
              <a:latin typeface="Arial"/>
              <a:ea typeface="Calibri" panose="020F0502020204030204" pitchFamily="34" charset="0"/>
              <a:cs typeface="Calibri" panose="020F0502020204030204" pitchFamily="34" charset="0"/>
            </a:endParaRPr>
          </a:p>
          <a:p>
            <a:pPr algn="ctr" defTabSz="914341">
              <a:lnSpc>
                <a:spcPct val="107000"/>
              </a:lnSpc>
              <a:spcAft>
                <a:spcPts val="960"/>
              </a:spcAft>
              <a:defRPr/>
            </a:pPr>
            <a:r>
              <a:rPr lang="es-PE" sz="6600" kern="0" dirty="0">
                <a:solidFill>
                  <a:srgbClr val="1D4F91"/>
                </a:solidFill>
                <a:latin typeface="Arial"/>
                <a:ea typeface="Calibri" panose="020F0502020204030204" pitchFamily="34" charset="0"/>
                <a:cs typeface="Calibri" panose="020F0502020204030204" pitchFamily="34" charset="0"/>
              </a:rPr>
              <a:t>Innovar para crecer</a:t>
            </a:r>
            <a:endParaRPr lang="es-PE" sz="6600" kern="0" dirty="0">
              <a:solidFill>
                <a:srgbClr val="1D4F91"/>
              </a:solidFill>
              <a:latin typeface="Arial"/>
              <a:ea typeface="Calibri" panose="020F0502020204030204" pitchFamily="34" charset="0"/>
              <a:cs typeface="Times New Roman" panose="02020603050405020304" pitchFamily="18" charset="0"/>
            </a:endParaRPr>
          </a:p>
        </p:txBody>
      </p:sp>
      <p:sp>
        <p:nvSpPr>
          <p:cNvPr id="15" name="CuadroTexto 14">
            <a:extLst>
              <a:ext uri="{FF2B5EF4-FFF2-40B4-BE49-F238E27FC236}">
                <a16:creationId xmlns:a16="http://schemas.microsoft.com/office/drawing/2014/main" id="{9F9853AB-BD5E-4658-A89F-D5A69E5609B3}"/>
              </a:ext>
            </a:extLst>
          </p:cNvPr>
          <p:cNvSpPr txBox="1"/>
          <p:nvPr/>
        </p:nvSpPr>
        <p:spPr>
          <a:xfrm>
            <a:off x="4465091" y="497429"/>
            <a:ext cx="3261815" cy="2215991"/>
          </a:xfrm>
          <a:prstGeom prst="rect">
            <a:avLst/>
          </a:prstGeom>
          <a:noFill/>
        </p:spPr>
        <p:txBody>
          <a:bodyPr wrap="square" rtlCol="0">
            <a:spAutoFit/>
          </a:bodyPr>
          <a:lstStyle/>
          <a:p>
            <a:r>
              <a:rPr lang="es-ES" sz="13800" b="1" dirty="0">
                <a:solidFill>
                  <a:srgbClr val="B01685"/>
                </a:solidFill>
              </a:rPr>
              <a:t>EITS</a:t>
            </a:r>
            <a:endParaRPr lang="es-PE" b="1" dirty="0">
              <a:solidFill>
                <a:srgbClr val="B01685"/>
              </a:solidFill>
            </a:endParaRPr>
          </a:p>
        </p:txBody>
      </p:sp>
    </p:spTree>
    <p:extLst>
      <p:ext uri="{BB962C8B-B14F-4D97-AF65-F5344CB8AC3E}">
        <p14:creationId xmlns:p14="http://schemas.microsoft.com/office/powerpoint/2010/main" val="131038112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5689F-0F56-4737-990B-A5C46A2E9BB3}"/>
              </a:ext>
            </a:extLst>
          </p:cNvPr>
          <p:cNvSpPr>
            <a:spLocks noGrp="1"/>
          </p:cNvSpPr>
          <p:nvPr>
            <p:ph type="title"/>
          </p:nvPr>
        </p:nvSpPr>
        <p:spPr/>
        <p:txBody>
          <a:bodyPr/>
          <a:lstStyle/>
          <a:p>
            <a:r>
              <a:rPr lang="es-PE" dirty="0"/>
              <a:t>Encontrar oportunidades</a:t>
            </a:r>
          </a:p>
        </p:txBody>
      </p:sp>
      <p:cxnSp>
        <p:nvCxnSpPr>
          <p:cNvPr id="6" name="Straight Connector 5">
            <a:extLst>
              <a:ext uri="{FF2B5EF4-FFF2-40B4-BE49-F238E27FC236}">
                <a16:creationId xmlns:a16="http://schemas.microsoft.com/office/drawing/2014/main" id="{D00A7F2B-8922-46FB-931C-72D716C868DD}"/>
              </a:ext>
            </a:extLst>
          </p:cNvPr>
          <p:cNvCxnSpPr/>
          <p:nvPr/>
        </p:nvCxnSpPr>
        <p:spPr>
          <a:xfrm>
            <a:off x="423085" y="3628466"/>
            <a:ext cx="6660000" cy="0"/>
          </a:xfrm>
          <a:prstGeom prst="lin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Straight Connector 6">
            <a:extLst>
              <a:ext uri="{FF2B5EF4-FFF2-40B4-BE49-F238E27FC236}">
                <a16:creationId xmlns:a16="http://schemas.microsoft.com/office/drawing/2014/main" id="{F44F0B0C-1FD2-437A-AF24-2A628BABB5F4}"/>
              </a:ext>
            </a:extLst>
          </p:cNvPr>
          <p:cNvCxnSpPr/>
          <p:nvPr/>
        </p:nvCxnSpPr>
        <p:spPr>
          <a:xfrm>
            <a:off x="423086" y="2391266"/>
            <a:ext cx="6660000" cy="0"/>
          </a:xfrm>
          <a:prstGeom prst="lin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pic>
        <p:nvPicPr>
          <p:cNvPr id="8" name="Gráfico 7" descr="Objetivo">
            <a:extLst>
              <a:ext uri="{FF2B5EF4-FFF2-40B4-BE49-F238E27FC236}">
                <a16:creationId xmlns:a16="http://schemas.microsoft.com/office/drawing/2014/main" id="{0E6FAEBB-1251-4BA2-BC8A-1573491CB3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24151" y="1247234"/>
            <a:ext cx="3420824" cy="3420824"/>
          </a:xfrm>
          <a:prstGeom prst="rect">
            <a:avLst/>
          </a:prstGeom>
        </p:spPr>
      </p:pic>
    </p:spTree>
    <p:extLst>
      <p:ext uri="{BB962C8B-B14F-4D97-AF65-F5344CB8AC3E}">
        <p14:creationId xmlns:p14="http://schemas.microsoft.com/office/powerpoint/2010/main" val="2058690383"/>
      </p:ext>
    </p:extLst>
  </p:cSld>
  <p:clrMapOvr>
    <a:masterClrMapping/>
  </p:clrMapOvr>
  <p:transition spd="slow">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trella: 4 puntas 2">
            <a:extLst>
              <a:ext uri="{FF2B5EF4-FFF2-40B4-BE49-F238E27FC236}">
                <a16:creationId xmlns:a16="http://schemas.microsoft.com/office/drawing/2014/main" id="{FF2BE9B8-ACB8-4DD8-95BD-DE1969F65B2D}"/>
              </a:ext>
            </a:extLst>
          </p:cNvPr>
          <p:cNvSpPr/>
          <p:nvPr/>
        </p:nvSpPr>
        <p:spPr>
          <a:xfrm rot="2651697">
            <a:off x="4975729" y="2984664"/>
            <a:ext cx="1505142" cy="1329437"/>
          </a:xfrm>
          <a:prstGeom prst="star4">
            <a:avLst>
              <a:gd name="adj" fmla="val 9192"/>
            </a:avLst>
          </a:prstGeom>
          <a:gradFill>
            <a:gsLst>
              <a:gs pos="38000">
                <a:srgbClr val="446FB0"/>
              </a:gs>
              <a:gs pos="50000">
                <a:srgbClr val="5F1577"/>
              </a:gs>
              <a:gs pos="100000">
                <a:srgbClr val="952E86"/>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grpSp>
        <p:nvGrpSpPr>
          <p:cNvPr id="25" name="Grupo 24">
            <a:extLst>
              <a:ext uri="{FF2B5EF4-FFF2-40B4-BE49-F238E27FC236}">
                <a16:creationId xmlns:a16="http://schemas.microsoft.com/office/drawing/2014/main" id="{0920747F-CE99-4454-B3B9-288C25E200C1}"/>
              </a:ext>
            </a:extLst>
          </p:cNvPr>
          <p:cNvGrpSpPr/>
          <p:nvPr/>
        </p:nvGrpSpPr>
        <p:grpSpPr>
          <a:xfrm>
            <a:off x="8311721" y="126477"/>
            <a:ext cx="3697723" cy="902256"/>
            <a:chOff x="148171" y="698514"/>
            <a:chExt cx="2773292" cy="676692"/>
          </a:xfrm>
        </p:grpSpPr>
        <p:pic>
          <p:nvPicPr>
            <p:cNvPr id="26" name="Imagen 25">
              <a:extLst>
                <a:ext uri="{FF2B5EF4-FFF2-40B4-BE49-F238E27FC236}">
                  <a16:creationId xmlns:a16="http://schemas.microsoft.com/office/drawing/2014/main" id="{E78143C7-DD16-4819-B60C-68A37FD0F9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171" y="698514"/>
              <a:ext cx="1331640" cy="586060"/>
            </a:xfrm>
            <a:prstGeom prst="rect">
              <a:avLst/>
            </a:prstGeom>
          </p:spPr>
        </p:pic>
        <p:pic>
          <p:nvPicPr>
            <p:cNvPr id="27" name="Imagen 26">
              <a:extLst>
                <a:ext uri="{FF2B5EF4-FFF2-40B4-BE49-F238E27FC236}">
                  <a16:creationId xmlns:a16="http://schemas.microsoft.com/office/drawing/2014/main" id="{6D0B02EA-465B-4E88-9F74-1A33932C49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9441" y="747264"/>
              <a:ext cx="1432022" cy="627942"/>
            </a:xfrm>
            <a:prstGeom prst="rect">
              <a:avLst/>
            </a:prstGeom>
          </p:spPr>
        </p:pic>
      </p:grpSp>
      <p:sp>
        <p:nvSpPr>
          <p:cNvPr id="29" name="Rectángulo 28">
            <a:extLst>
              <a:ext uri="{FF2B5EF4-FFF2-40B4-BE49-F238E27FC236}">
                <a16:creationId xmlns:a16="http://schemas.microsoft.com/office/drawing/2014/main" id="{24E65323-E125-4021-8726-65D09E6289A6}"/>
              </a:ext>
            </a:extLst>
          </p:cNvPr>
          <p:cNvSpPr/>
          <p:nvPr/>
        </p:nvSpPr>
        <p:spPr>
          <a:xfrm>
            <a:off x="8311722" y="5733256"/>
            <a:ext cx="3880279" cy="1124744"/>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400" dirty="0"/>
          </a:p>
        </p:txBody>
      </p:sp>
      <p:grpSp>
        <p:nvGrpSpPr>
          <p:cNvPr id="11" name="Grupo 10">
            <a:extLst>
              <a:ext uri="{FF2B5EF4-FFF2-40B4-BE49-F238E27FC236}">
                <a16:creationId xmlns:a16="http://schemas.microsoft.com/office/drawing/2014/main" id="{E5D8C724-E061-4A35-B972-CD90F8A3FE50}"/>
              </a:ext>
            </a:extLst>
          </p:cNvPr>
          <p:cNvGrpSpPr/>
          <p:nvPr/>
        </p:nvGrpSpPr>
        <p:grpSpPr>
          <a:xfrm>
            <a:off x="448147" y="1900666"/>
            <a:ext cx="5187523" cy="1698727"/>
            <a:chOff x="448147" y="1900666"/>
            <a:chExt cx="5187523" cy="1698727"/>
          </a:xfrm>
        </p:grpSpPr>
        <p:grpSp>
          <p:nvGrpSpPr>
            <p:cNvPr id="5" name="Grupo 4">
              <a:extLst>
                <a:ext uri="{FF2B5EF4-FFF2-40B4-BE49-F238E27FC236}">
                  <a16:creationId xmlns:a16="http://schemas.microsoft.com/office/drawing/2014/main" id="{3CA165D2-2193-44DF-867F-E332DB909CD1}"/>
                </a:ext>
              </a:extLst>
            </p:cNvPr>
            <p:cNvGrpSpPr/>
            <p:nvPr/>
          </p:nvGrpSpPr>
          <p:grpSpPr>
            <a:xfrm>
              <a:off x="3968210" y="1900666"/>
              <a:ext cx="1667460" cy="1698727"/>
              <a:chOff x="3968210" y="1900666"/>
              <a:chExt cx="1667460" cy="1698727"/>
            </a:xfrm>
          </p:grpSpPr>
          <p:sp>
            <p:nvSpPr>
              <p:cNvPr id="4" name="Diagrama de flujo: conector 3">
                <a:extLst>
                  <a:ext uri="{FF2B5EF4-FFF2-40B4-BE49-F238E27FC236}">
                    <a16:creationId xmlns:a16="http://schemas.microsoft.com/office/drawing/2014/main" id="{C1380228-3DC4-46E4-9478-AE4F9BFF6C6B}"/>
                  </a:ext>
                </a:extLst>
              </p:cNvPr>
              <p:cNvSpPr/>
              <p:nvPr/>
            </p:nvSpPr>
            <p:spPr>
              <a:xfrm>
                <a:off x="3968210" y="1900666"/>
                <a:ext cx="1667460" cy="1698727"/>
              </a:xfrm>
              <a:prstGeom prst="flowChartConnector">
                <a:avLst/>
              </a:prstGeom>
              <a:solidFill>
                <a:schemeClr val="bg1"/>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7" name="Freeform 1328"/>
              <p:cNvSpPr>
                <a:spLocks noEditPoints="1"/>
              </p:cNvSpPr>
              <p:nvPr/>
            </p:nvSpPr>
            <p:spPr bwMode="auto">
              <a:xfrm>
                <a:off x="4475581" y="2414069"/>
                <a:ext cx="652719" cy="671923"/>
              </a:xfrm>
              <a:custGeom>
                <a:avLst/>
                <a:gdLst>
                  <a:gd name="T0" fmla="*/ 85 w 100"/>
                  <a:gd name="T1" fmla="*/ 103 h 103"/>
                  <a:gd name="T2" fmla="*/ 83 w 100"/>
                  <a:gd name="T3" fmla="*/ 92 h 103"/>
                  <a:gd name="T4" fmla="*/ 65 w 100"/>
                  <a:gd name="T5" fmla="*/ 103 h 103"/>
                  <a:gd name="T6" fmla="*/ 85 w 100"/>
                  <a:gd name="T7" fmla="*/ 103 h 103"/>
                  <a:gd name="T8" fmla="*/ 11 w 100"/>
                  <a:gd name="T9" fmla="*/ 2 h 103"/>
                  <a:gd name="T10" fmla="*/ 0 w 100"/>
                  <a:gd name="T11" fmla="*/ 13 h 103"/>
                  <a:gd name="T12" fmla="*/ 11 w 100"/>
                  <a:gd name="T13" fmla="*/ 25 h 103"/>
                  <a:gd name="T14" fmla="*/ 22 w 100"/>
                  <a:gd name="T15" fmla="*/ 13 h 103"/>
                  <a:gd name="T16" fmla="*/ 11 w 100"/>
                  <a:gd name="T17" fmla="*/ 2 h 103"/>
                  <a:gd name="T18" fmla="*/ 13 w 100"/>
                  <a:gd name="T19" fmla="*/ 45 h 103"/>
                  <a:gd name="T20" fmla="*/ 11 w 100"/>
                  <a:gd name="T21" fmla="*/ 49 h 103"/>
                  <a:gd name="T22" fmla="*/ 11 w 100"/>
                  <a:gd name="T23" fmla="*/ 62 h 103"/>
                  <a:gd name="T24" fmla="*/ 1 w 100"/>
                  <a:gd name="T25" fmla="*/ 62 h 103"/>
                  <a:gd name="T26" fmla="*/ 1 w 100"/>
                  <a:gd name="T27" fmla="*/ 45 h 103"/>
                  <a:gd name="T28" fmla="*/ 5 w 100"/>
                  <a:gd name="T29" fmla="*/ 36 h 103"/>
                  <a:gd name="T30" fmla="*/ 26 w 100"/>
                  <a:gd name="T31" fmla="*/ 21 h 103"/>
                  <a:gd name="T32" fmla="*/ 39 w 100"/>
                  <a:gd name="T33" fmla="*/ 15 h 103"/>
                  <a:gd name="T34" fmla="*/ 41 w 100"/>
                  <a:gd name="T35" fmla="*/ 12 h 103"/>
                  <a:gd name="T36" fmla="*/ 41 w 100"/>
                  <a:gd name="T37" fmla="*/ 0 h 103"/>
                  <a:gd name="T38" fmla="*/ 50 w 100"/>
                  <a:gd name="T39" fmla="*/ 0 h 103"/>
                  <a:gd name="T40" fmla="*/ 50 w 100"/>
                  <a:gd name="T41" fmla="*/ 17 h 103"/>
                  <a:gd name="T42" fmla="*/ 46 w 100"/>
                  <a:gd name="T43" fmla="*/ 24 h 103"/>
                  <a:gd name="T44" fmla="*/ 35 w 100"/>
                  <a:gd name="T45" fmla="*/ 28 h 103"/>
                  <a:gd name="T46" fmla="*/ 46 w 100"/>
                  <a:gd name="T47" fmla="*/ 43 h 103"/>
                  <a:gd name="T48" fmla="*/ 51 w 100"/>
                  <a:gd name="T49" fmla="*/ 39 h 103"/>
                  <a:gd name="T50" fmla="*/ 59 w 100"/>
                  <a:gd name="T51" fmla="*/ 38 h 103"/>
                  <a:gd name="T52" fmla="*/ 85 w 100"/>
                  <a:gd name="T53" fmla="*/ 43 h 103"/>
                  <a:gd name="T54" fmla="*/ 83 w 100"/>
                  <a:gd name="T55" fmla="*/ 54 h 103"/>
                  <a:gd name="T56" fmla="*/ 62 w 100"/>
                  <a:gd name="T57" fmla="*/ 51 h 103"/>
                  <a:gd name="T58" fmla="*/ 54 w 100"/>
                  <a:gd name="T59" fmla="*/ 62 h 103"/>
                  <a:gd name="T60" fmla="*/ 61 w 100"/>
                  <a:gd name="T61" fmla="*/ 70 h 103"/>
                  <a:gd name="T62" fmla="*/ 64 w 100"/>
                  <a:gd name="T63" fmla="*/ 77 h 103"/>
                  <a:gd name="T64" fmla="*/ 68 w 100"/>
                  <a:gd name="T65" fmla="*/ 92 h 103"/>
                  <a:gd name="T66" fmla="*/ 58 w 100"/>
                  <a:gd name="T67" fmla="*/ 98 h 103"/>
                  <a:gd name="T68" fmla="*/ 52 w 100"/>
                  <a:gd name="T69" fmla="*/ 80 h 103"/>
                  <a:gd name="T70" fmla="*/ 47 w 100"/>
                  <a:gd name="T71" fmla="*/ 74 h 103"/>
                  <a:gd name="T72" fmla="*/ 35 w 100"/>
                  <a:gd name="T73" fmla="*/ 65 h 103"/>
                  <a:gd name="T74" fmla="*/ 30 w 100"/>
                  <a:gd name="T75" fmla="*/ 59 h 103"/>
                  <a:gd name="T76" fmla="*/ 18 w 100"/>
                  <a:gd name="T77" fmla="*/ 41 h 103"/>
                  <a:gd name="T78" fmla="*/ 13 w 100"/>
                  <a:gd name="T79" fmla="*/ 4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3">
                    <a:moveTo>
                      <a:pt x="85" y="103"/>
                    </a:moveTo>
                    <a:cubicBezTo>
                      <a:pt x="100" y="103"/>
                      <a:pt x="95" y="85"/>
                      <a:pt x="83" y="92"/>
                    </a:cubicBezTo>
                    <a:cubicBezTo>
                      <a:pt x="78" y="95"/>
                      <a:pt x="70" y="100"/>
                      <a:pt x="65" y="103"/>
                    </a:cubicBezTo>
                    <a:cubicBezTo>
                      <a:pt x="71" y="103"/>
                      <a:pt x="76" y="103"/>
                      <a:pt x="85" y="103"/>
                    </a:cubicBezTo>
                    <a:close/>
                    <a:moveTo>
                      <a:pt x="11" y="2"/>
                    </a:moveTo>
                    <a:cubicBezTo>
                      <a:pt x="5" y="2"/>
                      <a:pt x="0" y="7"/>
                      <a:pt x="0" y="13"/>
                    </a:cubicBezTo>
                    <a:cubicBezTo>
                      <a:pt x="0" y="20"/>
                      <a:pt x="5" y="25"/>
                      <a:pt x="11" y="25"/>
                    </a:cubicBezTo>
                    <a:cubicBezTo>
                      <a:pt x="17" y="25"/>
                      <a:pt x="22" y="20"/>
                      <a:pt x="22" y="13"/>
                    </a:cubicBezTo>
                    <a:cubicBezTo>
                      <a:pt x="22" y="7"/>
                      <a:pt x="17" y="2"/>
                      <a:pt x="11" y="2"/>
                    </a:cubicBezTo>
                    <a:close/>
                    <a:moveTo>
                      <a:pt x="13" y="45"/>
                    </a:moveTo>
                    <a:cubicBezTo>
                      <a:pt x="11" y="46"/>
                      <a:pt x="11" y="48"/>
                      <a:pt x="11" y="49"/>
                    </a:cubicBezTo>
                    <a:cubicBezTo>
                      <a:pt x="11" y="62"/>
                      <a:pt x="11" y="62"/>
                      <a:pt x="11" y="62"/>
                    </a:cubicBezTo>
                    <a:cubicBezTo>
                      <a:pt x="1" y="62"/>
                      <a:pt x="1" y="62"/>
                      <a:pt x="1" y="62"/>
                    </a:cubicBezTo>
                    <a:cubicBezTo>
                      <a:pt x="1" y="45"/>
                      <a:pt x="1" y="45"/>
                      <a:pt x="1" y="45"/>
                    </a:cubicBezTo>
                    <a:cubicBezTo>
                      <a:pt x="1" y="42"/>
                      <a:pt x="3" y="38"/>
                      <a:pt x="5" y="36"/>
                    </a:cubicBezTo>
                    <a:cubicBezTo>
                      <a:pt x="26" y="21"/>
                      <a:pt x="26" y="21"/>
                      <a:pt x="26" y="21"/>
                    </a:cubicBezTo>
                    <a:cubicBezTo>
                      <a:pt x="29" y="19"/>
                      <a:pt x="31" y="18"/>
                      <a:pt x="39" y="15"/>
                    </a:cubicBezTo>
                    <a:cubicBezTo>
                      <a:pt x="40" y="15"/>
                      <a:pt x="41" y="14"/>
                      <a:pt x="41" y="12"/>
                    </a:cubicBezTo>
                    <a:cubicBezTo>
                      <a:pt x="41" y="0"/>
                      <a:pt x="41" y="0"/>
                      <a:pt x="41" y="0"/>
                    </a:cubicBezTo>
                    <a:cubicBezTo>
                      <a:pt x="50" y="0"/>
                      <a:pt x="50" y="0"/>
                      <a:pt x="50" y="0"/>
                    </a:cubicBezTo>
                    <a:cubicBezTo>
                      <a:pt x="50" y="17"/>
                      <a:pt x="50" y="17"/>
                      <a:pt x="50" y="17"/>
                    </a:cubicBezTo>
                    <a:cubicBezTo>
                      <a:pt x="50" y="20"/>
                      <a:pt x="49" y="23"/>
                      <a:pt x="46" y="24"/>
                    </a:cubicBezTo>
                    <a:cubicBezTo>
                      <a:pt x="35" y="28"/>
                      <a:pt x="35" y="28"/>
                      <a:pt x="35" y="28"/>
                    </a:cubicBezTo>
                    <a:cubicBezTo>
                      <a:pt x="46" y="43"/>
                      <a:pt x="46" y="43"/>
                      <a:pt x="46" y="43"/>
                    </a:cubicBezTo>
                    <a:cubicBezTo>
                      <a:pt x="51" y="39"/>
                      <a:pt x="51" y="39"/>
                      <a:pt x="51" y="39"/>
                    </a:cubicBezTo>
                    <a:cubicBezTo>
                      <a:pt x="53" y="38"/>
                      <a:pt x="56" y="37"/>
                      <a:pt x="59" y="38"/>
                    </a:cubicBezTo>
                    <a:cubicBezTo>
                      <a:pt x="85" y="43"/>
                      <a:pt x="85" y="43"/>
                      <a:pt x="85" y="43"/>
                    </a:cubicBezTo>
                    <a:cubicBezTo>
                      <a:pt x="83" y="54"/>
                      <a:pt x="83" y="54"/>
                      <a:pt x="83" y="54"/>
                    </a:cubicBezTo>
                    <a:cubicBezTo>
                      <a:pt x="62" y="51"/>
                      <a:pt x="62" y="51"/>
                      <a:pt x="62" y="51"/>
                    </a:cubicBezTo>
                    <a:cubicBezTo>
                      <a:pt x="56" y="50"/>
                      <a:pt x="51" y="57"/>
                      <a:pt x="54" y="62"/>
                    </a:cubicBezTo>
                    <a:cubicBezTo>
                      <a:pt x="61" y="70"/>
                      <a:pt x="61" y="70"/>
                      <a:pt x="61" y="70"/>
                    </a:cubicBezTo>
                    <a:cubicBezTo>
                      <a:pt x="62" y="72"/>
                      <a:pt x="63" y="75"/>
                      <a:pt x="64" y="77"/>
                    </a:cubicBezTo>
                    <a:cubicBezTo>
                      <a:pt x="68" y="92"/>
                      <a:pt x="68" y="92"/>
                      <a:pt x="68" y="92"/>
                    </a:cubicBezTo>
                    <a:cubicBezTo>
                      <a:pt x="58" y="98"/>
                      <a:pt x="58" y="98"/>
                      <a:pt x="58" y="98"/>
                    </a:cubicBezTo>
                    <a:cubicBezTo>
                      <a:pt x="52" y="80"/>
                      <a:pt x="52" y="80"/>
                      <a:pt x="52" y="80"/>
                    </a:cubicBezTo>
                    <a:cubicBezTo>
                      <a:pt x="51" y="78"/>
                      <a:pt x="49" y="75"/>
                      <a:pt x="47" y="74"/>
                    </a:cubicBezTo>
                    <a:cubicBezTo>
                      <a:pt x="35" y="65"/>
                      <a:pt x="35" y="65"/>
                      <a:pt x="35" y="65"/>
                    </a:cubicBezTo>
                    <a:cubicBezTo>
                      <a:pt x="33" y="63"/>
                      <a:pt x="31" y="61"/>
                      <a:pt x="30" y="59"/>
                    </a:cubicBezTo>
                    <a:cubicBezTo>
                      <a:pt x="18" y="41"/>
                      <a:pt x="18" y="41"/>
                      <a:pt x="18" y="41"/>
                    </a:cubicBezTo>
                    <a:lnTo>
                      <a:pt x="13" y="45"/>
                    </a:lnTo>
                    <a:close/>
                  </a:path>
                </a:pathLst>
              </a:custGeom>
              <a:solidFill>
                <a:schemeClr val="accent2"/>
              </a:solidFill>
              <a:ln>
                <a:noFill/>
              </a:ln>
            </p:spPr>
            <p:txBody>
              <a:bodyPr vert="horz" wrap="square" lIns="135467" tIns="67733" rIns="135467" bIns="67733" numCol="1" anchor="t" anchorCtr="0" compatLnSpc="1">
                <a:prstTxWarp prst="textNoShape">
                  <a:avLst/>
                </a:prstTxWarp>
              </a:bodyPr>
              <a:lstStyle/>
              <a:p>
                <a:endParaRPr lang="bg-BG" sz="2080"/>
              </a:p>
            </p:txBody>
          </p:sp>
        </p:grpSp>
        <p:sp>
          <p:nvSpPr>
            <p:cNvPr id="28" name="Rectangle 40"/>
            <p:cNvSpPr/>
            <p:nvPr/>
          </p:nvSpPr>
          <p:spPr>
            <a:xfrm>
              <a:off x="1149742" y="2134017"/>
              <a:ext cx="1517595" cy="400110"/>
            </a:xfrm>
            <a:prstGeom prst="rect">
              <a:avLst/>
            </a:prstGeom>
          </p:spPr>
          <p:txBody>
            <a:bodyPr wrap="none">
              <a:spAutoFit/>
            </a:bodyPr>
            <a:lstStyle/>
            <a:p>
              <a:pPr algn="r"/>
              <a:r>
                <a:rPr lang="en-US" sz="2000" b="1" dirty="0" err="1">
                  <a:solidFill>
                    <a:srgbClr val="7030A0"/>
                  </a:solidFill>
                  <a:latin typeface="+mj-lt"/>
                  <a:ea typeface="Open Sans Light" panose="020B0306030504020204" pitchFamily="34" charset="0"/>
                  <a:cs typeface="Open Sans Light" panose="020B0306030504020204" pitchFamily="34" charset="0"/>
                </a:rPr>
                <a:t>Digitalización</a:t>
              </a:r>
              <a:endParaRPr lang="bg-BG" sz="2000" b="1" dirty="0">
                <a:solidFill>
                  <a:srgbClr val="7030A0"/>
                </a:solidFill>
                <a:latin typeface="+mj-lt"/>
                <a:ea typeface="Open Sans Semibold" panose="020B0706030804020204" pitchFamily="34" charset="0"/>
                <a:cs typeface="Open Sans Semibold" panose="020B0706030804020204" pitchFamily="34" charset="0"/>
              </a:endParaRPr>
            </a:p>
          </p:txBody>
        </p:sp>
        <p:sp>
          <p:nvSpPr>
            <p:cNvPr id="32" name="TextBox 53"/>
            <p:cNvSpPr txBox="1"/>
            <p:nvPr/>
          </p:nvSpPr>
          <p:spPr>
            <a:xfrm>
              <a:off x="448147" y="2285100"/>
              <a:ext cx="3425189" cy="1058880"/>
            </a:xfrm>
            <a:prstGeom prst="rect">
              <a:avLst/>
            </a:prstGeom>
            <a:noFill/>
          </p:spPr>
          <p:txBody>
            <a:bodyPr wrap="square" rtlCol="0">
              <a:spAutoFit/>
            </a:bodyPr>
            <a:lstStyle/>
            <a:p>
              <a:pPr algn="just"/>
              <a:r>
                <a:rPr lang="en-US" sz="1481" dirty="0">
                  <a:latin typeface="Open Sans Light" panose="020B0306030504020204" pitchFamily="34" charset="0"/>
                  <a:ea typeface="Open Sans Light" panose="020B0306030504020204" pitchFamily="34" charset="0"/>
                  <a:cs typeface="Open Sans Light" panose="020B0306030504020204" pitchFamily="34" charset="0"/>
                </a:rPr>
                <a:t> </a:t>
              </a:r>
            </a:p>
            <a:p>
              <a:pPr algn="just"/>
              <a:r>
                <a:rPr lang="es-ES" sz="1600" b="1" dirty="0">
                  <a:solidFill>
                    <a:schemeClr val="tx1">
                      <a:lumMod val="65000"/>
                      <a:lumOff val="35000"/>
                    </a:schemeClr>
                  </a:solidFill>
                </a:rPr>
                <a:t>Empresas transformando la entrega de sus productos y servicios al mundo digital</a:t>
              </a:r>
              <a:endParaRPr lang="bg-BG" sz="1600" b="1" dirty="0">
                <a:solidFill>
                  <a:schemeClr val="tx1">
                    <a:lumMod val="65000"/>
                    <a:lumOff val="35000"/>
                  </a:schemeClr>
                </a:solidFill>
              </a:endParaRPr>
            </a:p>
          </p:txBody>
        </p:sp>
      </p:grpSp>
      <p:sp>
        <p:nvSpPr>
          <p:cNvPr id="33" name="TextBox 54"/>
          <p:cNvSpPr txBox="1"/>
          <p:nvPr/>
        </p:nvSpPr>
        <p:spPr>
          <a:xfrm>
            <a:off x="448147" y="4266877"/>
            <a:ext cx="3425189" cy="566437"/>
          </a:xfrm>
          <a:prstGeom prst="rect">
            <a:avLst/>
          </a:prstGeom>
          <a:noFill/>
        </p:spPr>
        <p:txBody>
          <a:bodyPr wrap="square" rtlCol="0">
            <a:spAutoFit/>
          </a:bodyPr>
          <a:lstStyle/>
          <a:p>
            <a:pPr algn="just"/>
            <a:endParaRPr lang="en-US" sz="1481" dirty="0">
              <a:latin typeface="Open Sans Light" panose="020B0306030504020204" pitchFamily="34" charset="0"/>
              <a:ea typeface="Open Sans Light" panose="020B0306030504020204" pitchFamily="34" charset="0"/>
              <a:cs typeface="Open Sans Light" panose="020B0306030504020204" pitchFamily="34" charset="0"/>
            </a:endParaRPr>
          </a:p>
          <a:p>
            <a:pPr algn="just"/>
            <a:r>
              <a:rPr lang="es-MX" sz="1600" dirty="0">
                <a:solidFill>
                  <a:schemeClr val="accent3"/>
                </a:solidFill>
              </a:rPr>
              <a:t>.</a:t>
            </a:r>
            <a:endParaRPr lang="bg-BG" sz="1600" dirty="0">
              <a:solidFill>
                <a:schemeClr val="accent3"/>
              </a:solidFill>
            </a:endParaRPr>
          </a:p>
        </p:txBody>
      </p:sp>
      <p:grpSp>
        <p:nvGrpSpPr>
          <p:cNvPr id="14" name="Grupo 13">
            <a:extLst>
              <a:ext uri="{FF2B5EF4-FFF2-40B4-BE49-F238E27FC236}">
                <a16:creationId xmlns:a16="http://schemas.microsoft.com/office/drawing/2014/main" id="{6016CB3A-56FA-4A90-8752-950E19DF7162}"/>
              </a:ext>
            </a:extLst>
          </p:cNvPr>
          <p:cNvGrpSpPr/>
          <p:nvPr/>
        </p:nvGrpSpPr>
        <p:grpSpPr>
          <a:xfrm>
            <a:off x="5821850" y="1900665"/>
            <a:ext cx="5926000" cy="1698727"/>
            <a:chOff x="5821850" y="1900665"/>
            <a:chExt cx="5926000" cy="1698727"/>
          </a:xfrm>
        </p:grpSpPr>
        <p:grpSp>
          <p:nvGrpSpPr>
            <p:cNvPr id="6" name="Grupo 5">
              <a:extLst>
                <a:ext uri="{FF2B5EF4-FFF2-40B4-BE49-F238E27FC236}">
                  <a16:creationId xmlns:a16="http://schemas.microsoft.com/office/drawing/2014/main" id="{0B2D244D-9C82-4551-A3F3-4B17359079D2}"/>
                </a:ext>
              </a:extLst>
            </p:cNvPr>
            <p:cNvGrpSpPr/>
            <p:nvPr/>
          </p:nvGrpSpPr>
          <p:grpSpPr>
            <a:xfrm>
              <a:off x="5821850" y="1900665"/>
              <a:ext cx="1667460" cy="1698727"/>
              <a:chOff x="5821850" y="1900665"/>
              <a:chExt cx="1667460" cy="1698727"/>
            </a:xfrm>
          </p:grpSpPr>
          <p:sp>
            <p:nvSpPr>
              <p:cNvPr id="40" name="Diagrama de flujo: conector 39">
                <a:extLst>
                  <a:ext uri="{FF2B5EF4-FFF2-40B4-BE49-F238E27FC236}">
                    <a16:creationId xmlns:a16="http://schemas.microsoft.com/office/drawing/2014/main" id="{99C57A39-A748-4647-B581-A4B6768418CE}"/>
                  </a:ext>
                </a:extLst>
              </p:cNvPr>
              <p:cNvSpPr/>
              <p:nvPr/>
            </p:nvSpPr>
            <p:spPr>
              <a:xfrm>
                <a:off x="5821850" y="1900665"/>
                <a:ext cx="1667460" cy="1698727"/>
              </a:xfrm>
              <a:prstGeom prst="flowChartConnector">
                <a:avLst/>
              </a:prstGeom>
              <a:solidFill>
                <a:schemeClr val="bg1"/>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9" name="Freeform 1994"/>
              <p:cNvSpPr>
                <a:spLocks noEditPoints="1"/>
              </p:cNvSpPr>
              <p:nvPr/>
            </p:nvSpPr>
            <p:spPr bwMode="auto">
              <a:xfrm>
                <a:off x="6361823" y="2414069"/>
                <a:ext cx="671923" cy="671923"/>
              </a:xfrm>
              <a:custGeom>
                <a:avLst/>
                <a:gdLst>
                  <a:gd name="T0" fmla="*/ 1 w 102"/>
                  <a:gd name="T1" fmla="*/ 100 h 104"/>
                  <a:gd name="T2" fmla="*/ 1 w 102"/>
                  <a:gd name="T3" fmla="*/ 103 h 104"/>
                  <a:gd name="T4" fmla="*/ 5 w 102"/>
                  <a:gd name="T5" fmla="*/ 103 h 104"/>
                  <a:gd name="T6" fmla="*/ 9 w 102"/>
                  <a:gd name="T7" fmla="*/ 100 h 104"/>
                  <a:gd name="T8" fmla="*/ 5 w 102"/>
                  <a:gd name="T9" fmla="*/ 96 h 104"/>
                  <a:gd name="T10" fmla="*/ 1 w 102"/>
                  <a:gd name="T11" fmla="*/ 100 h 104"/>
                  <a:gd name="T12" fmla="*/ 22 w 102"/>
                  <a:gd name="T13" fmla="*/ 66 h 104"/>
                  <a:gd name="T14" fmla="*/ 7 w 102"/>
                  <a:gd name="T15" fmla="*/ 91 h 104"/>
                  <a:gd name="T16" fmla="*/ 13 w 102"/>
                  <a:gd name="T17" fmla="*/ 98 h 104"/>
                  <a:gd name="T18" fmla="*/ 39 w 102"/>
                  <a:gd name="T19" fmla="*/ 83 h 104"/>
                  <a:gd name="T20" fmla="*/ 54 w 102"/>
                  <a:gd name="T21" fmla="*/ 68 h 104"/>
                  <a:gd name="T22" fmla="*/ 37 w 102"/>
                  <a:gd name="T23" fmla="*/ 51 h 104"/>
                  <a:gd name="T24" fmla="*/ 22 w 102"/>
                  <a:gd name="T25" fmla="*/ 66 h 104"/>
                  <a:gd name="T26" fmla="*/ 50 w 102"/>
                  <a:gd name="T27" fmla="*/ 29 h 104"/>
                  <a:gd name="T28" fmla="*/ 75 w 102"/>
                  <a:gd name="T29" fmla="*/ 3 h 104"/>
                  <a:gd name="T30" fmla="*/ 67 w 102"/>
                  <a:gd name="T31" fmla="*/ 3 h 104"/>
                  <a:gd name="T32" fmla="*/ 45 w 102"/>
                  <a:gd name="T33" fmla="*/ 24 h 104"/>
                  <a:gd name="T34" fmla="*/ 50 w 102"/>
                  <a:gd name="T35" fmla="*/ 29 h 104"/>
                  <a:gd name="T36" fmla="*/ 72 w 102"/>
                  <a:gd name="T37" fmla="*/ 51 h 104"/>
                  <a:gd name="T38" fmla="*/ 97 w 102"/>
                  <a:gd name="T39" fmla="*/ 27 h 104"/>
                  <a:gd name="T40" fmla="*/ 97 w 102"/>
                  <a:gd name="T41" fmla="*/ 7 h 104"/>
                  <a:gd name="T42" fmla="*/ 78 w 102"/>
                  <a:gd name="T43" fmla="*/ 7 h 104"/>
                  <a:gd name="T44" fmla="*/ 53 w 102"/>
                  <a:gd name="T45" fmla="*/ 32 h 104"/>
                  <a:gd name="T46" fmla="*/ 72 w 102"/>
                  <a:gd name="T47" fmla="*/ 51 h 104"/>
                  <a:gd name="T48" fmla="*/ 91 w 102"/>
                  <a:gd name="T49" fmla="*/ 94 h 104"/>
                  <a:gd name="T50" fmla="*/ 10 w 102"/>
                  <a:gd name="T51" fmla="*/ 14 h 104"/>
                  <a:gd name="T52" fmla="*/ 17 w 102"/>
                  <a:gd name="T53" fmla="*/ 7 h 104"/>
                  <a:gd name="T54" fmla="*/ 98 w 102"/>
                  <a:gd name="T55" fmla="*/ 87 h 104"/>
                  <a:gd name="T56" fmla="*/ 91 w 102"/>
                  <a:gd name="T57" fmla="*/ 9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2" h="104">
                    <a:moveTo>
                      <a:pt x="1" y="100"/>
                    </a:moveTo>
                    <a:cubicBezTo>
                      <a:pt x="0" y="101"/>
                      <a:pt x="0" y="102"/>
                      <a:pt x="1" y="103"/>
                    </a:cubicBezTo>
                    <a:cubicBezTo>
                      <a:pt x="2" y="104"/>
                      <a:pt x="4" y="104"/>
                      <a:pt x="5" y="103"/>
                    </a:cubicBezTo>
                    <a:cubicBezTo>
                      <a:pt x="9" y="100"/>
                      <a:pt x="9" y="100"/>
                      <a:pt x="9" y="100"/>
                    </a:cubicBezTo>
                    <a:cubicBezTo>
                      <a:pt x="5" y="96"/>
                      <a:pt x="5" y="96"/>
                      <a:pt x="5" y="96"/>
                    </a:cubicBezTo>
                    <a:lnTo>
                      <a:pt x="1" y="100"/>
                    </a:lnTo>
                    <a:close/>
                    <a:moveTo>
                      <a:pt x="22" y="66"/>
                    </a:moveTo>
                    <a:cubicBezTo>
                      <a:pt x="14" y="73"/>
                      <a:pt x="10" y="81"/>
                      <a:pt x="7" y="91"/>
                    </a:cubicBezTo>
                    <a:cubicBezTo>
                      <a:pt x="13" y="98"/>
                      <a:pt x="13" y="98"/>
                      <a:pt x="13" y="98"/>
                    </a:cubicBezTo>
                    <a:cubicBezTo>
                      <a:pt x="24" y="94"/>
                      <a:pt x="31" y="90"/>
                      <a:pt x="39" y="83"/>
                    </a:cubicBezTo>
                    <a:cubicBezTo>
                      <a:pt x="54" y="68"/>
                      <a:pt x="54" y="68"/>
                      <a:pt x="54" y="68"/>
                    </a:cubicBezTo>
                    <a:cubicBezTo>
                      <a:pt x="37" y="51"/>
                      <a:pt x="37" y="51"/>
                      <a:pt x="37" y="51"/>
                    </a:cubicBezTo>
                    <a:lnTo>
                      <a:pt x="22" y="66"/>
                    </a:lnTo>
                    <a:close/>
                    <a:moveTo>
                      <a:pt x="50" y="29"/>
                    </a:moveTo>
                    <a:cubicBezTo>
                      <a:pt x="75" y="3"/>
                      <a:pt x="75" y="3"/>
                      <a:pt x="75" y="3"/>
                    </a:cubicBezTo>
                    <a:cubicBezTo>
                      <a:pt x="73" y="0"/>
                      <a:pt x="69" y="1"/>
                      <a:pt x="67" y="3"/>
                    </a:cubicBezTo>
                    <a:cubicBezTo>
                      <a:pt x="45" y="24"/>
                      <a:pt x="45" y="24"/>
                      <a:pt x="45" y="24"/>
                    </a:cubicBezTo>
                    <a:lnTo>
                      <a:pt x="50" y="29"/>
                    </a:lnTo>
                    <a:close/>
                    <a:moveTo>
                      <a:pt x="72" y="51"/>
                    </a:moveTo>
                    <a:cubicBezTo>
                      <a:pt x="97" y="27"/>
                      <a:pt x="97" y="27"/>
                      <a:pt x="97" y="27"/>
                    </a:cubicBezTo>
                    <a:cubicBezTo>
                      <a:pt x="102" y="21"/>
                      <a:pt x="102" y="13"/>
                      <a:pt x="97" y="7"/>
                    </a:cubicBezTo>
                    <a:cubicBezTo>
                      <a:pt x="92" y="2"/>
                      <a:pt x="83" y="2"/>
                      <a:pt x="78" y="7"/>
                    </a:cubicBezTo>
                    <a:cubicBezTo>
                      <a:pt x="53" y="32"/>
                      <a:pt x="53" y="32"/>
                      <a:pt x="53" y="32"/>
                    </a:cubicBezTo>
                    <a:lnTo>
                      <a:pt x="72" y="51"/>
                    </a:lnTo>
                    <a:close/>
                    <a:moveTo>
                      <a:pt x="91" y="94"/>
                    </a:moveTo>
                    <a:cubicBezTo>
                      <a:pt x="10" y="14"/>
                      <a:pt x="10" y="14"/>
                      <a:pt x="10" y="14"/>
                    </a:cubicBezTo>
                    <a:cubicBezTo>
                      <a:pt x="17" y="7"/>
                      <a:pt x="17" y="7"/>
                      <a:pt x="17" y="7"/>
                    </a:cubicBezTo>
                    <a:cubicBezTo>
                      <a:pt x="98" y="87"/>
                      <a:pt x="98" y="87"/>
                      <a:pt x="98" y="87"/>
                    </a:cubicBezTo>
                    <a:lnTo>
                      <a:pt x="91" y="94"/>
                    </a:lnTo>
                    <a:close/>
                  </a:path>
                </a:pathLst>
              </a:custGeom>
              <a:solidFill>
                <a:schemeClr val="accent3"/>
              </a:solidFill>
              <a:ln>
                <a:noFill/>
              </a:ln>
            </p:spPr>
            <p:txBody>
              <a:bodyPr vert="horz" wrap="square" lIns="135467" tIns="67733" rIns="135467" bIns="67733" numCol="1" anchor="t" anchorCtr="0" compatLnSpc="1">
                <a:prstTxWarp prst="textNoShape">
                  <a:avLst/>
                </a:prstTxWarp>
              </a:bodyPr>
              <a:lstStyle/>
              <a:p>
                <a:endParaRPr lang="bg-BG" sz="2080"/>
              </a:p>
            </p:txBody>
          </p:sp>
        </p:grpSp>
        <p:sp>
          <p:nvSpPr>
            <p:cNvPr id="22" name="Rectangle 39"/>
            <p:cNvSpPr/>
            <p:nvPr/>
          </p:nvSpPr>
          <p:spPr>
            <a:xfrm>
              <a:off x="7851914" y="2038007"/>
              <a:ext cx="3033331" cy="400110"/>
            </a:xfrm>
            <a:prstGeom prst="rect">
              <a:avLst/>
            </a:prstGeom>
          </p:spPr>
          <p:txBody>
            <a:bodyPr wrap="none">
              <a:spAutoFit/>
            </a:bodyPr>
            <a:lstStyle/>
            <a:p>
              <a:r>
                <a:rPr lang="en-US" sz="2000" b="1" dirty="0" err="1">
                  <a:solidFill>
                    <a:srgbClr val="7030A0"/>
                  </a:solidFill>
                  <a:latin typeface="+mj-lt"/>
                  <a:ea typeface="Open Sans Semibold" panose="020B0706030804020204" pitchFamily="34" charset="0"/>
                  <a:cs typeface="Open Sans Semibold" panose="020B0706030804020204" pitchFamily="34" charset="0"/>
                </a:rPr>
                <a:t>Automatización</a:t>
              </a:r>
              <a:r>
                <a:rPr lang="en-US" sz="2000" b="1" dirty="0">
                  <a:solidFill>
                    <a:srgbClr val="7030A0"/>
                  </a:solidFill>
                  <a:latin typeface="+mj-lt"/>
                  <a:ea typeface="Open Sans Semibold" panose="020B0706030804020204" pitchFamily="34" charset="0"/>
                  <a:cs typeface="Open Sans Semibold" panose="020B0706030804020204" pitchFamily="34" charset="0"/>
                </a:rPr>
                <a:t> de </a:t>
              </a:r>
              <a:r>
                <a:rPr lang="en-US" sz="2000" b="1" dirty="0" err="1">
                  <a:solidFill>
                    <a:srgbClr val="7030A0"/>
                  </a:solidFill>
                  <a:latin typeface="+mj-lt"/>
                  <a:ea typeface="Open Sans Semibold" panose="020B0706030804020204" pitchFamily="34" charset="0"/>
                  <a:cs typeface="Open Sans Semibold" panose="020B0706030804020204" pitchFamily="34" charset="0"/>
                </a:rPr>
                <a:t>Procesos</a:t>
              </a:r>
              <a:endParaRPr lang="bg-BG" sz="2000" b="1" dirty="0">
                <a:solidFill>
                  <a:srgbClr val="7030A0"/>
                </a:solidFill>
                <a:latin typeface="+mj-lt"/>
                <a:ea typeface="Open Sans Semibold" panose="020B0706030804020204" pitchFamily="34" charset="0"/>
                <a:cs typeface="Open Sans Semibold" panose="020B0706030804020204" pitchFamily="34" charset="0"/>
              </a:endParaRPr>
            </a:p>
          </p:txBody>
        </p:sp>
        <p:sp>
          <p:nvSpPr>
            <p:cNvPr id="34" name="TextBox 55"/>
            <p:cNvSpPr txBox="1"/>
            <p:nvPr/>
          </p:nvSpPr>
          <p:spPr>
            <a:xfrm>
              <a:off x="7681382" y="2162034"/>
              <a:ext cx="4066468" cy="1058880"/>
            </a:xfrm>
            <a:prstGeom prst="rect">
              <a:avLst/>
            </a:prstGeom>
            <a:noFill/>
          </p:spPr>
          <p:txBody>
            <a:bodyPr wrap="square" rtlCol="0">
              <a:spAutoFit/>
            </a:bodyPr>
            <a:lstStyle/>
            <a:p>
              <a:pPr algn="just"/>
              <a:endParaRPr lang="en-US" sz="1481" dirty="0">
                <a:latin typeface="Open Sans Light" panose="020B0306030504020204" pitchFamily="34" charset="0"/>
                <a:ea typeface="Open Sans Light" panose="020B0306030504020204" pitchFamily="34" charset="0"/>
                <a:cs typeface="Open Sans Light" panose="020B0306030504020204" pitchFamily="34" charset="0"/>
              </a:endParaRPr>
            </a:p>
            <a:p>
              <a:pPr algn="just"/>
              <a:r>
                <a:rPr lang="es-MX" sz="1600" b="1" dirty="0">
                  <a:solidFill>
                    <a:schemeClr val="tx1">
                      <a:lumMod val="65000"/>
                      <a:lumOff val="35000"/>
                    </a:schemeClr>
                  </a:solidFill>
                </a:rPr>
                <a:t>Optimizar la eficiencia operacional automatizando los procesos de ventas, evaluación crediticia, entre otros</a:t>
              </a:r>
              <a:endParaRPr lang="bg-BG" sz="1600" b="1" dirty="0">
                <a:solidFill>
                  <a:schemeClr val="tx1">
                    <a:lumMod val="65000"/>
                    <a:lumOff val="35000"/>
                  </a:schemeClr>
                </a:solidFill>
              </a:endParaRPr>
            </a:p>
          </p:txBody>
        </p:sp>
      </p:grpSp>
      <p:grpSp>
        <p:nvGrpSpPr>
          <p:cNvPr id="24" name="Grupo 23">
            <a:extLst>
              <a:ext uri="{FF2B5EF4-FFF2-40B4-BE49-F238E27FC236}">
                <a16:creationId xmlns:a16="http://schemas.microsoft.com/office/drawing/2014/main" id="{33099F0A-B93D-4569-B579-CAB3BB9E6D60}"/>
              </a:ext>
            </a:extLst>
          </p:cNvPr>
          <p:cNvGrpSpPr/>
          <p:nvPr/>
        </p:nvGrpSpPr>
        <p:grpSpPr>
          <a:xfrm>
            <a:off x="5833515" y="3753473"/>
            <a:ext cx="5927115" cy="1698727"/>
            <a:chOff x="5833515" y="3753473"/>
            <a:chExt cx="5927115" cy="1698727"/>
          </a:xfrm>
        </p:grpSpPr>
        <p:grpSp>
          <p:nvGrpSpPr>
            <p:cNvPr id="9" name="Grupo 8">
              <a:extLst>
                <a:ext uri="{FF2B5EF4-FFF2-40B4-BE49-F238E27FC236}">
                  <a16:creationId xmlns:a16="http://schemas.microsoft.com/office/drawing/2014/main" id="{5CCD754A-0DF2-41B9-92B2-D13E11C8D582}"/>
                </a:ext>
              </a:extLst>
            </p:cNvPr>
            <p:cNvGrpSpPr/>
            <p:nvPr/>
          </p:nvGrpSpPr>
          <p:grpSpPr>
            <a:xfrm>
              <a:off x="5833515" y="3753473"/>
              <a:ext cx="1667460" cy="1698727"/>
              <a:chOff x="5833515" y="3753473"/>
              <a:chExt cx="1667460" cy="1698727"/>
            </a:xfrm>
          </p:grpSpPr>
          <p:sp>
            <p:nvSpPr>
              <p:cNvPr id="42" name="Diagrama de flujo: conector 41">
                <a:extLst>
                  <a:ext uri="{FF2B5EF4-FFF2-40B4-BE49-F238E27FC236}">
                    <a16:creationId xmlns:a16="http://schemas.microsoft.com/office/drawing/2014/main" id="{D1B4B75F-7B1E-4546-8126-E55E2CE6861F}"/>
                  </a:ext>
                </a:extLst>
              </p:cNvPr>
              <p:cNvSpPr/>
              <p:nvPr/>
            </p:nvSpPr>
            <p:spPr>
              <a:xfrm>
                <a:off x="5833515" y="3753473"/>
                <a:ext cx="1667460" cy="1698727"/>
              </a:xfrm>
              <a:prstGeom prst="flowChartConnector">
                <a:avLst/>
              </a:prstGeom>
              <a:solidFill>
                <a:schemeClr val="bg1"/>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0" name="Freeform 1136"/>
              <p:cNvSpPr>
                <a:spLocks noEditPoints="1"/>
              </p:cNvSpPr>
              <p:nvPr/>
            </p:nvSpPr>
            <p:spPr bwMode="auto">
              <a:xfrm>
                <a:off x="6300745" y="4266876"/>
                <a:ext cx="733000" cy="671923"/>
              </a:xfrm>
              <a:custGeom>
                <a:avLst/>
                <a:gdLst>
                  <a:gd name="T0" fmla="*/ 88 w 106"/>
                  <a:gd name="T1" fmla="*/ 87 h 100"/>
                  <a:gd name="T2" fmla="*/ 63 w 106"/>
                  <a:gd name="T3" fmla="*/ 82 h 100"/>
                  <a:gd name="T4" fmla="*/ 49 w 106"/>
                  <a:gd name="T5" fmla="*/ 62 h 100"/>
                  <a:gd name="T6" fmla="*/ 78 w 106"/>
                  <a:gd name="T7" fmla="*/ 41 h 100"/>
                  <a:gd name="T8" fmla="*/ 93 w 106"/>
                  <a:gd name="T9" fmla="*/ 62 h 100"/>
                  <a:gd name="T10" fmla="*/ 88 w 106"/>
                  <a:gd name="T11" fmla="*/ 87 h 100"/>
                  <a:gd name="T12" fmla="*/ 39 w 106"/>
                  <a:gd name="T13" fmla="*/ 40 h 100"/>
                  <a:gd name="T14" fmla="*/ 48 w 106"/>
                  <a:gd name="T15" fmla="*/ 34 h 100"/>
                  <a:gd name="T16" fmla="*/ 58 w 106"/>
                  <a:gd name="T17" fmla="*/ 49 h 100"/>
                  <a:gd name="T18" fmla="*/ 46 w 106"/>
                  <a:gd name="T19" fmla="*/ 57 h 100"/>
                  <a:gd name="T20" fmla="*/ 38 w 106"/>
                  <a:gd name="T21" fmla="*/ 47 h 100"/>
                  <a:gd name="T22" fmla="*/ 39 w 106"/>
                  <a:gd name="T23" fmla="*/ 40 h 100"/>
                  <a:gd name="T24" fmla="*/ 68 w 106"/>
                  <a:gd name="T25" fmla="*/ 26 h 100"/>
                  <a:gd name="T26" fmla="*/ 75 w 106"/>
                  <a:gd name="T27" fmla="*/ 37 h 100"/>
                  <a:gd name="T28" fmla="*/ 63 w 106"/>
                  <a:gd name="T29" fmla="*/ 45 h 100"/>
                  <a:gd name="T30" fmla="*/ 52 w 106"/>
                  <a:gd name="T31" fmla="*/ 31 h 100"/>
                  <a:gd name="T32" fmla="*/ 61 w 106"/>
                  <a:gd name="T33" fmla="*/ 25 h 100"/>
                  <a:gd name="T34" fmla="*/ 68 w 106"/>
                  <a:gd name="T35" fmla="*/ 26 h 100"/>
                  <a:gd name="T36" fmla="*/ 57 w 106"/>
                  <a:gd name="T37" fmla="*/ 19 h 100"/>
                  <a:gd name="T38" fmla="*/ 35 w 106"/>
                  <a:gd name="T39" fmla="*/ 34 h 100"/>
                  <a:gd name="T40" fmla="*/ 32 w 106"/>
                  <a:gd name="T41" fmla="*/ 50 h 100"/>
                  <a:gd name="T42" fmla="*/ 57 w 106"/>
                  <a:gd name="T43" fmla="*/ 86 h 100"/>
                  <a:gd name="T44" fmla="*/ 92 w 106"/>
                  <a:gd name="T45" fmla="*/ 92 h 100"/>
                  <a:gd name="T46" fmla="*/ 98 w 106"/>
                  <a:gd name="T47" fmla="*/ 58 h 100"/>
                  <a:gd name="T48" fmla="*/ 73 w 106"/>
                  <a:gd name="T49" fmla="*/ 22 h 100"/>
                  <a:gd name="T50" fmla="*/ 57 w 106"/>
                  <a:gd name="T51" fmla="*/ 19 h 100"/>
                  <a:gd name="T52" fmla="*/ 24 w 106"/>
                  <a:gd name="T53" fmla="*/ 42 h 100"/>
                  <a:gd name="T54" fmla="*/ 20 w 106"/>
                  <a:gd name="T55" fmla="*/ 22 h 100"/>
                  <a:gd name="T56" fmla="*/ 34 w 106"/>
                  <a:gd name="T57" fmla="*/ 15 h 100"/>
                  <a:gd name="T58" fmla="*/ 40 w 106"/>
                  <a:gd name="T59" fmla="*/ 24 h 100"/>
                  <a:gd name="T60" fmla="*/ 45 w 106"/>
                  <a:gd name="T61" fmla="*/ 20 h 100"/>
                  <a:gd name="T62" fmla="*/ 39 w 106"/>
                  <a:gd name="T63" fmla="*/ 11 h 100"/>
                  <a:gd name="T64" fmla="*/ 13 w 106"/>
                  <a:gd name="T65" fmla="*/ 13 h 100"/>
                  <a:gd name="T66" fmla="*/ 18 w 106"/>
                  <a:gd name="T67" fmla="*/ 41 h 100"/>
                  <a:gd name="T68" fmla="*/ 3 w 106"/>
                  <a:gd name="T69" fmla="*/ 45 h 100"/>
                  <a:gd name="T70" fmla="*/ 0 w 106"/>
                  <a:gd name="T71" fmla="*/ 50 h 100"/>
                  <a:gd name="T72" fmla="*/ 24 w 106"/>
                  <a:gd name="T73" fmla="*/ 4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6" h="100">
                    <a:moveTo>
                      <a:pt x="88" y="87"/>
                    </a:moveTo>
                    <a:cubicBezTo>
                      <a:pt x="80" y="93"/>
                      <a:pt x="69" y="91"/>
                      <a:pt x="63" y="82"/>
                    </a:cubicBezTo>
                    <a:cubicBezTo>
                      <a:pt x="49" y="62"/>
                      <a:pt x="49" y="62"/>
                      <a:pt x="49" y="62"/>
                    </a:cubicBezTo>
                    <a:cubicBezTo>
                      <a:pt x="78" y="41"/>
                      <a:pt x="78" y="41"/>
                      <a:pt x="78" y="41"/>
                    </a:cubicBezTo>
                    <a:cubicBezTo>
                      <a:pt x="93" y="62"/>
                      <a:pt x="93" y="62"/>
                      <a:pt x="93" y="62"/>
                    </a:cubicBezTo>
                    <a:cubicBezTo>
                      <a:pt x="99" y="70"/>
                      <a:pt x="97" y="81"/>
                      <a:pt x="88" y="87"/>
                    </a:cubicBezTo>
                    <a:close/>
                    <a:moveTo>
                      <a:pt x="39" y="40"/>
                    </a:moveTo>
                    <a:cubicBezTo>
                      <a:pt x="48" y="34"/>
                      <a:pt x="48" y="34"/>
                      <a:pt x="48" y="34"/>
                    </a:cubicBezTo>
                    <a:cubicBezTo>
                      <a:pt x="58" y="49"/>
                      <a:pt x="58" y="49"/>
                      <a:pt x="58" y="49"/>
                    </a:cubicBezTo>
                    <a:cubicBezTo>
                      <a:pt x="46" y="57"/>
                      <a:pt x="46" y="57"/>
                      <a:pt x="46" y="57"/>
                    </a:cubicBezTo>
                    <a:cubicBezTo>
                      <a:pt x="38" y="47"/>
                      <a:pt x="38" y="47"/>
                      <a:pt x="38" y="47"/>
                    </a:cubicBezTo>
                    <a:cubicBezTo>
                      <a:pt x="37" y="44"/>
                      <a:pt x="37" y="41"/>
                      <a:pt x="39" y="40"/>
                    </a:cubicBezTo>
                    <a:close/>
                    <a:moveTo>
                      <a:pt x="68" y="26"/>
                    </a:moveTo>
                    <a:cubicBezTo>
                      <a:pt x="75" y="37"/>
                      <a:pt x="75" y="37"/>
                      <a:pt x="75" y="37"/>
                    </a:cubicBezTo>
                    <a:cubicBezTo>
                      <a:pt x="63" y="45"/>
                      <a:pt x="63" y="45"/>
                      <a:pt x="63" y="45"/>
                    </a:cubicBezTo>
                    <a:cubicBezTo>
                      <a:pt x="52" y="31"/>
                      <a:pt x="52" y="31"/>
                      <a:pt x="52" y="31"/>
                    </a:cubicBezTo>
                    <a:cubicBezTo>
                      <a:pt x="61" y="25"/>
                      <a:pt x="61" y="25"/>
                      <a:pt x="61" y="25"/>
                    </a:cubicBezTo>
                    <a:cubicBezTo>
                      <a:pt x="63" y="23"/>
                      <a:pt x="66" y="24"/>
                      <a:pt x="68" y="26"/>
                    </a:cubicBezTo>
                    <a:close/>
                    <a:moveTo>
                      <a:pt x="57" y="19"/>
                    </a:moveTo>
                    <a:cubicBezTo>
                      <a:pt x="35" y="34"/>
                      <a:pt x="35" y="34"/>
                      <a:pt x="35" y="34"/>
                    </a:cubicBezTo>
                    <a:cubicBezTo>
                      <a:pt x="30" y="38"/>
                      <a:pt x="29" y="45"/>
                      <a:pt x="32" y="50"/>
                    </a:cubicBezTo>
                    <a:cubicBezTo>
                      <a:pt x="57" y="86"/>
                      <a:pt x="57" y="86"/>
                      <a:pt x="57" y="86"/>
                    </a:cubicBezTo>
                    <a:cubicBezTo>
                      <a:pt x="65" y="98"/>
                      <a:pt x="81" y="100"/>
                      <a:pt x="92" y="92"/>
                    </a:cubicBezTo>
                    <a:cubicBezTo>
                      <a:pt x="103" y="84"/>
                      <a:pt x="106" y="69"/>
                      <a:pt x="98" y="58"/>
                    </a:cubicBezTo>
                    <a:cubicBezTo>
                      <a:pt x="73" y="22"/>
                      <a:pt x="73" y="22"/>
                      <a:pt x="73" y="22"/>
                    </a:cubicBezTo>
                    <a:cubicBezTo>
                      <a:pt x="70" y="17"/>
                      <a:pt x="62" y="15"/>
                      <a:pt x="57" y="19"/>
                    </a:cubicBezTo>
                    <a:close/>
                    <a:moveTo>
                      <a:pt x="24" y="42"/>
                    </a:moveTo>
                    <a:cubicBezTo>
                      <a:pt x="26" y="34"/>
                      <a:pt x="22" y="27"/>
                      <a:pt x="20" y="22"/>
                    </a:cubicBezTo>
                    <a:cubicBezTo>
                      <a:pt x="15" y="12"/>
                      <a:pt x="27" y="6"/>
                      <a:pt x="34" y="15"/>
                    </a:cubicBezTo>
                    <a:cubicBezTo>
                      <a:pt x="34" y="16"/>
                      <a:pt x="40" y="24"/>
                      <a:pt x="40" y="24"/>
                    </a:cubicBezTo>
                    <a:cubicBezTo>
                      <a:pt x="45" y="20"/>
                      <a:pt x="45" y="20"/>
                      <a:pt x="45" y="20"/>
                    </a:cubicBezTo>
                    <a:cubicBezTo>
                      <a:pt x="45" y="20"/>
                      <a:pt x="40" y="12"/>
                      <a:pt x="39" y="11"/>
                    </a:cubicBezTo>
                    <a:cubicBezTo>
                      <a:pt x="31" y="0"/>
                      <a:pt x="16" y="3"/>
                      <a:pt x="13" y="13"/>
                    </a:cubicBezTo>
                    <a:cubicBezTo>
                      <a:pt x="10" y="24"/>
                      <a:pt x="20" y="30"/>
                      <a:pt x="18" y="41"/>
                    </a:cubicBezTo>
                    <a:cubicBezTo>
                      <a:pt x="17" y="46"/>
                      <a:pt x="10" y="50"/>
                      <a:pt x="3" y="45"/>
                    </a:cubicBezTo>
                    <a:cubicBezTo>
                      <a:pt x="0" y="50"/>
                      <a:pt x="0" y="50"/>
                      <a:pt x="0" y="50"/>
                    </a:cubicBezTo>
                    <a:cubicBezTo>
                      <a:pt x="10" y="57"/>
                      <a:pt x="22" y="51"/>
                      <a:pt x="24" y="42"/>
                    </a:cubicBezTo>
                    <a:close/>
                  </a:path>
                </a:pathLst>
              </a:custGeom>
              <a:solidFill>
                <a:schemeClr val="accent1"/>
              </a:solidFill>
              <a:ln>
                <a:noFill/>
              </a:ln>
            </p:spPr>
            <p:txBody>
              <a:bodyPr vert="horz" wrap="square" lIns="135467" tIns="67733" rIns="135467" bIns="67733" numCol="1" anchor="t" anchorCtr="0" compatLnSpc="1">
                <a:prstTxWarp prst="textNoShape">
                  <a:avLst/>
                </a:prstTxWarp>
              </a:bodyPr>
              <a:lstStyle/>
              <a:p>
                <a:endParaRPr lang="bg-BG" sz="2080"/>
              </a:p>
            </p:txBody>
          </p:sp>
        </p:grpSp>
        <p:sp>
          <p:nvSpPr>
            <p:cNvPr id="30" name="Rectangle 41"/>
            <p:cNvSpPr/>
            <p:nvPr/>
          </p:nvSpPr>
          <p:spPr>
            <a:xfrm>
              <a:off x="7851913" y="3958220"/>
              <a:ext cx="2932278" cy="400110"/>
            </a:xfrm>
            <a:prstGeom prst="rect">
              <a:avLst/>
            </a:prstGeom>
          </p:spPr>
          <p:txBody>
            <a:bodyPr wrap="none">
              <a:spAutoFit/>
            </a:bodyPr>
            <a:lstStyle/>
            <a:p>
              <a:r>
                <a:rPr lang="en-US" sz="2000" b="1" dirty="0" err="1">
                  <a:solidFill>
                    <a:srgbClr val="7030A0"/>
                  </a:solidFill>
                  <a:latin typeface="+mj-lt"/>
                  <a:ea typeface="Open Sans Semibold" panose="020B0706030804020204" pitchFamily="34" charset="0"/>
                  <a:cs typeface="Open Sans Semibold" panose="020B0706030804020204" pitchFamily="34" charset="0"/>
                </a:rPr>
                <a:t>Nuevos</a:t>
              </a:r>
              <a:r>
                <a:rPr lang="en-US" sz="2000" b="1" dirty="0">
                  <a:solidFill>
                    <a:srgbClr val="7030A0"/>
                  </a:solidFill>
                  <a:latin typeface="+mj-lt"/>
                  <a:ea typeface="Open Sans Semibold" panose="020B0706030804020204" pitchFamily="34" charset="0"/>
                  <a:cs typeface="Open Sans Semibold" panose="020B0706030804020204" pitchFamily="34" charset="0"/>
                </a:rPr>
                <a:t> </a:t>
              </a:r>
              <a:r>
                <a:rPr lang="en-US" sz="2000" b="1" dirty="0" err="1">
                  <a:solidFill>
                    <a:srgbClr val="7030A0"/>
                  </a:solidFill>
                  <a:latin typeface="+mj-lt"/>
                  <a:ea typeface="Open Sans Semibold" panose="020B0706030804020204" pitchFamily="34" charset="0"/>
                  <a:cs typeface="Open Sans Semibold" panose="020B0706030804020204" pitchFamily="34" charset="0"/>
                </a:rPr>
                <a:t>Productos</a:t>
              </a:r>
              <a:r>
                <a:rPr lang="en-US" sz="2000" b="1" dirty="0">
                  <a:solidFill>
                    <a:srgbClr val="7030A0"/>
                  </a:solidFill>
                  <a:latin typeface="+mj-lt"/>
                  <a:ea typeface="Open Sans Semibold" panose="020B0706030804020204" pitchFamily="34" charset="0"/>
                  <a:cs typeface="Open Sans Semibold" panose="020B0706030804020204" pitchFamily="34" charset="0"/>
                </a:rPr>
                <a:t> </a:t>
              </a:r>
              <a:r>
                <a:rPr lang="en-US" sz="2000" b="1" dirty="0" err="1">
                  <a:solidFill>
                    <a:srgbClr val="7030A0"/>
                  </a:solidFill>
                  <a:latin typeface="+mj-lt"/>
                  <a:ea typeface="Open Sans Semibold" panose="020B0706030804020204" pitchFamily="34" charset="0"/>
                  <a:cs typeface="Open Sans Semibold" panose="020B0706030804020204" pitchFamily="34" charset="0"/>
                </a:rPr>
                <a:t>Digitales</a:t>
              </a:r>
              <a:endParaRPr lang="bg-BG" sz="2000" b="1" dirty="0">
                <a:solidFill>
                  <a:srgbClr val="7030A0"/>
                </a:solidFill>
                <a:latin typeface="+mj-lt"/>
                <a:ea typeface="Open Sans Semibold" panose="020B0706030804020204" pitchFamily="34" charset="0"/>
                <a:cs typeface="Open Sans Semibold" panose="020B0706030804020204" pitchFamily="34" charset="0"/>
              </a:endParaRPr>
            </a:p>
          </p:txBody>
        </p:sp>
        <p:sp>
          <p:nvSpPr>
            <p:cNvPr id="35" name="TextBox 56"/>
            <p:cNvSpPr txBox="1"/>
            <p:nvPr/>
          </p:nvSpPr>
          <p:spPr>
            <a:xfrm>
              <a:off x="7694162" y="4064053"/>
              <a:ext cx="4066468" cy="830997"/>
            </a:xfrm>
            <a:prstGeom prst="rect">
              <a:avLst/>
            </a:prstGeom>
            <a:noFill/>
          </p:spPr>
          <p:txBody>
            <a:bodyPr wrap="square" rtlCol="0">
              <a:spAutoFit/>
            </a:bodyPr>
            <a:lstStyle/>
            <a:p>
              <a:pPr algn="just"/>
              <a:endParaRPr lang="en-US" sz="1600" dirty="0">
                <a:solidFill>
                  <a:schemeClr val="accent3"/>
                </a:solidFill>
              </a:endParaRPr>
            </a:p>
            <a:p>
              <a:pPr algn="just"/>
              <a:r>
                <a:rPr lang="es-MX" sz="1600" b="1" dirty="0">
                  <a:solidFill>
                    <a:schemeClr val="tx1">
                      <a:lumMod val="65000"/>
                      <a:lumOff val="35000"/>
                    </a:schemeClr>
                  </a:solidFill>
                </a:rPr>
                <a:t>Diseño de soluciones que se entreguen al cliente de manera digital</a:t>
              </a:r>
              <a:endParaRPr lang="bg-BG" sz="1600" b="1" dirty="0">
                <a:solidFill>
                  <a:schemeClr val="tx1">
                    <a:lumMod val="65000"/>
                    <a:lumOff val="35000"/>
                  </a:schemeClr>
                </a:solidFill>
              </a:endParaRPr>
            </a:p>
          </p:txBody>
        </p:sp>
      </p:grpSp>
      <p:sp>
        <p:nvSpPr>
          <p:cNvPr id="36" name="Título 5">
            <a:extLst>
              <a:ext uri="{FF2B5EF4-FFF2-40B4-BE49-F238E27FC236}">
                <a16:creationId xmlns:a16="http://schemas.microsoft.com/office/drawing/2014/main" id="{44D67608-5BA5-4E6D-A7F3-3832395E558E}"/>
              </a:ext>
            </a:extLst>
          </p:cNvPr>
          <p:cNvSpPr txBox="1">
            <a:spLocks/>
          </p:cNvSpPr>
          <p:nvPr/>
        </p:nvSpPr>
        <p:spPr>
          <a:xfrm>
            <a:off x="335360" y="452723"/>
            <a:ext cx="10426621" cy="480000"/>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3000" kern="1200">
                <a:solidFill>
                  <a:schemeClr val="accent1"/>
                </a:solidFill>
                <a:latin typeface="+mj-lt"/>
                <a:ea typeface="+mj-ea"/>
                <a:cs typeface="+mj-cs"/>
              </a:defRPr>
            </a:lvl1pPr>
          </a:lstStyle>
          <a:p>
            <a:r>
              <a:rPr lang="es-AR" sz="3200" dirty="0">
                <a:latin typeface="+mn-lt"/>
              </a:rPr>
              <a:t>Contexto Empresarial</a:t>
            </a:r>
          </a:p>
        </p:txBody>
      </p:sp>
      <p:sp>
        <p:nvSpPr>
          <p:cNvPr id="37" name="Rectángulo redondeado 66">
            <a:extLst>
              <a:ext uri="{FF2B5EF4-FFF2-40B4-BE49-F238E27FC236}">
                <a16:creationId xmlns:a16="http://schemas.microsoft.com/office/drawing/2014/main" id="{8E975E67-06AD-4B4C-9C81-EAC334BB06C9}"/>
              </a:ext>
            </a:extLst>
          </p:cNvPr>
          <p:cNvSpPr/>
          <p:nvPr/>
        </p:nvSpPr>
        <p:spPr>
          <a:xfrm flipV="1">
            <a:off x="0" y="932721"/>
            <a:ext cx="8304245" cy="60959"/>
          </a:xfrm>
          <a:prstGeom prst="roundRect">
            <a:avLst/>
          </a:prstGeom>
          <a:gradFill>
            <a:gsLst>
              <a:gs pos="0">
                <a:srgbClr val="8E3881"/>
              </a:gs>
              <a:gs pos="100000">
                <a:srgbClr val="244E95"/>
              </a:gs>
            </a:gsLst>
            <a:lin ang="60000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8" name="2 Rectángulo"/>
          <p:cNvSpPr/>
          <p:nvPr/>
        </p:nvSpPr>
        <p:spPr>
          <a:xfrm>
            <a:off x="315957" y="1065384"/>
            <a:ext cx="10569288" cy="523926"/>
          </a:xfrm>
          <a:prstGeom prst="rect">
            <a:avLst/>
          </a:prstGeom>
        </p:spPr>
        <p:txBody>
          <a:bodyPr wrap="square">
            <a:spAutoFit/>
          </a:bodyPr>
          <a:lstStyle/>
          <a:p>
            <a:pPr>
              <a:lnSpc>
                <a:spcPct val="150000"/>
              </a:lnSpc>
            </a:pPr>
            <a:r>
              <a:rPr lang="es-ES" sz="2133" b="1" dirty="0">
                <a:solidFill>
                  <a:srgbClr val="702784"/>
                </a:solidFill>
                <a:latin typeface="Arial "/>
              </a:rPr>
              <a:t>El mercado actualmente se encuentra en proceso de transformación Digital</a:t>
            </a:r>
          </a:p>
        </p:txBody>
      </p:sp>
      <p:grpSp>
        <p:nvGrpSpPr>
          <p:cNvPr id="23" name="Grupo 22">
            <a:extLst>
              <a:ext uri="{FF2B5EF4-FFF2-40B4-BE49-F238E27FC236}">
                <a16:creationId xmlns:a16="http://schemas.microsoft.com/office/drawing/2014/main" id="{113EDF01-DA8E-401A-A0F1-9B77C50BD548}"/>
              </a:ext>
            </a:extLst>
          </p:cNvPr>
          <p:cNvGrpSpPr/>
          <p:nvPr/>
        </p:nvGrpSpPr>
        <p:grpSpPr>
          <a:xfrm>
            <a:off x="445271" y="3759018"/>
            <a:ext cx="5190399" cy="1698727"/>
            <a:chOff x="445271" y="3759018"/>
            <a:chExt cx="5190399" cy="1698727"/>
          </a:xfrm>
        </p:grpSpPr>
        <p:grpSp>
          <p:nvGrpSpPr>
            <p:cNvPr id="10" name="Grupo 9">
              <a:extLst>
                <a:ext uri="{FF2B5EF4-FFF2-40B4-BE49-F238E27FC236}">
                  <a16:creationId xmlns:a16="http://schemas.microsoft.com/office/drawing/2014/main" id="{227157C1-4D11-47F3-9B94-DDB95E8594CE}"/>
                </a:ext>
              </a:extLst>
            </p:cNvPr>
            <p:cNvGrpSpPr/>
            <p:nvPr/>
          </p:nvGrpSpPr>
          <p:grpSpPr>
            <a:xfrm>
              <a:off x="3968210" y="3759018"/>
              <a:ext cx="1667460" cy="1698727"/>
              <a:chOff x="3968210" y="3759018"/>
              <a:chExt cx="1667460" cy="1698727"/>
            </a:xfrm>
          </p:grpSpPr>
          <p:sp>
            <p:nvSpPr>
              <p:cNvPr id="41" name="Diagrama de flujo: conector 40">
                <a:extLst>
                  <a:ext uri="{FF2B5EF4-FFF2-40B4-BE49-F238E27FC236}">
                    <a16:creationId xmlns:a16="http://schemas.microsoft.com/office/drawing/2014/main" id="{83DD1D3F-D6E6-4385-9EBA-F790496FE3D4}"/>
                  </a:ext>
                </a:extLst>
              </p:cNvPr>
              <p:cNvSpPr/>
              <p:nvPr/>
            </p:nvSpPr>
            <p:spPr>
              <a:xfrm>
                <a:off x="3968210" y="3759018"/>
                <a:ext cx="1667460" cy="1698727"/>
              </a:xfrm>
              <a:prstGeom prst="flowChartConnector">
                <a:avLst/>
              </a:prstGeom>
              <a:solidFill>
                <a:schemeClr val="bg1"/>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Freeform 1467"/>
              <p:cNvSpPr>
                <a:spLocks noEditPoints="1"/>
              </p:cNvSpPr>
              <p:nvPr/>
            </p:nvSpPr>
            <p:spPr bwMode="auto">
              <a:xfrm>
                <a:off x="4487904" y="4346906"/>
                <a:ext cx="652719" cy="671923"/>
              </a:xfrm>
              <a:custGeom>
                <a:avLst/>
                <a:gdLst>
                  <a:gd name="T0" fmla="*/ 45 w 103"/>
                  <a:gd name="T1" fmla="*/ 44 h 103"/>
                  <a:gd name="T2" fmla="*/ 17 w 103"/>
                  <a:gd name="T3" fmla="*/ 44 h 103"/>
                  <a:gd name="T4" fmla="*/ 45 w 103"/>
                  <a:gd name="T5" fmla="*/ 34 h 103"/>
                  <a:gd name="T6" fmla="*/ 45 w 103"/>
                  <a:gd name="T7" fmla="*/ 44 h 103"/>
                  <a:gd name="T8" fmla="*/ 93 w 103"/>
                  <a:gd name="T9" fmla="*/ 51 h 103"/>
                  <a:gd name="T10" fmla="*/ 10 w 103"/>
                  <a:gd name="T11" fmla="*/ 51 h 103"/>
                  <a:gd name="T12" fmla="*/ 10 w 103"/>
                  <a:gd name="T13" fmla="*/ 20 h 103"/>
                  <a:gd name="T14" fmla="*/ 20 w 103"/>
                  <a:gd name="T15" fmla="*/ 10 h 103"/>
                  <a:gd name="T16" fmla="*/ 83 w 103"/>
                  <a:gd name="T17" fmla="*/ 10 h 103"/>
                  <a:gd name="T18" fmla="*/ 93 w 103"/>
                  <a:gd name="T19" fmla="*/ 20 h 103"/>
                  <a:gd name="T20" fmla="*/ 93 w 103"/>
                  <a:gd name="T21" fmla="*/ 51 h 103"/>
                  <a:gd name="T22" fmla="*/ 83 w 103"/>
                  <a:gd name="T23" fmla="*/ 80 h 103"/>
                  <a:gd name="T24" fmla="*/ 48 w 103"/>
                  <a:gd name="T25" fmla="*/ 80 h 103"/>
                  <a:gd name="T26" fmla="*/ 48 w 103"/>
                  <a:gd name="T27" fmla="*/ 76 h 103"/>
                  <a:gd name="T28" fmla="*/ 48 w 103"/>
                  <a:gd name="T29" fmla="*/ 72 h 103"/>
                  <a:gd name="T30" fmla="*/ 83 w 103"/>
                  <a:gd name="T31" fmla="*/ 72 h 103"/>
                  <a:gd name="T32" fmla="*/ 87 w 103"/>
                  <a:gd name="T33" fmla="*/ 76 h 103"/>
                  <a:gd name="T34" fmla="*/ 83 w 103"/>
                  <a:gd name="T35" fmla="*/ 80 h 103"/>
                  <a:gd name="T36" fmla="*/ 29 w 103"/>
                  <a:gd name="T37" fmla="*/ 89 h 103"/>
                  <a:gd name="T38" fmla="*/ 17 w 103"/>
                  <a:gd name="T39" fmla="*/ 76 h 103"/>
                  <a:gd name="T40" fmla="*/ 29 w 103"/>
                  <a:gd name="T41" fmla="*/ 63 h 103"/>
                  <a:gd name="T42" fmla="*/ 42 w 103"/>
                  <a:gd name="T43" fmla="*/ 76 h 103"/>
                  <a:gd name="T44" fmla="*/ 29 w 103"/>
                  <a:gd name="T45" fmla="*/ 89 h 103"/>
                  <a:gd name="T46" fmla="*/ 85 w 103"/>
                  <a:gd name="T47" fmla="*/ 0 h 103"/>
                  <a:gd name="T48" fmla="*/ 19 w 103"/>
                  <a:gd name="T49" fmla="*/ 0 h 103"/>
                  <a:gd name="T50" fmla="*/ 0 w 103"/>
                  <a:gd name="T51" fmla="*/ 19 h 103"/>
                  <a:gd name="T52" fmla="*/ 0 w 103"/>
                  <a:gd name="T53" fmla="*/ 84 h 103"/>
                  <a:gd name="T54" fmla="*/ 19 w 103"/>
                  <a:gd name="T55" fmla="*/ 103 h 103"/>
                  <a:gd name="T56" fmla="*/ 85 w 103"/>
                  <a:gd name="T57" fmla="*/ 103 h 103"/>
                  <a:gd name="T58" fmla="*/ 103 w 103"/>
                  <a:gd name="T59" fmla="*/ 84 h 103"/>
                  <a:gd name="T60" fmla="*/ 103 w 103"/>
                  <a:gd name="T61" fmla="*/ 19 h 103"/>
                  <a:gd name="T62" fmla="*/ 85 w 103"/>
                  <a:gd name="T63"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 h="103">
                    <a:moveTo>
                      <a:pt x="45" y="44"/>
                    </a:moveTo>
                    <a:cubicBezTo>
                      <a:pt x="17" y="44"/>
                      <a:pt x="17" y="44"/>
                      <a:pt x="17" y="44"/>
                    </a:cubicBezTo>
                    <a:cubicBezTo>
                      <a:pt x="45" y="34"/>
                      <a:pt x="45" y="34"/>
                      <a:pt x="45" y="34"/>
                    </a:cubicBezTo>
                    <a:lnTo>
                      <a:pt x="45" y="44"/>
                    </a:lnTo>
                    <a:close/>
                    <a:moveTo>
                      <a:pt x="93" y="51"/>
                    </a:moveTo>
                    <a:cubicBezTo>
                      <a:pt x="10" y="51"/>
                      <a:pt x="10" y="51"/>
                      <a:pt x="10" y="51"/>
                    </a:cubicBezTo>
                    <a:cubicBezTo>
                      <a:pt x="10" y="20"/>
                      <a:pt x="10" y="20"/>
                      <a:pt x="10" y="20"/>
                    </a:cubicBezTo>
                    <a:cubicBezTo>
                      <a:pt x="10" y="14"/>
                      <a:pt x="15" y="10"/>
                      <a:pt x="20" y="10"/>
                    </a:cubicBezTo>
                    <a:cubicBezTo>
                      <a:pt x="83" y="10"/>
                      <a:pt x="83" y="10"/>
                      <a:pt x="83" y="10"/>
                    </a:cubicBezTo>
                    <a:cubicBezTo>
                      <a:pt x="89" y="10"/>
                      <a:pt x="93" y="14"/>
                      <a:pt x="93" y="20"/>
                    </a:cubicBezTo>
                    <a:lnTo>
                      <a:pt x="93" y="51"/>
                    </a:lnTo>
                    <a:close/>
                    <a:moveTo>
                      <a:pt x="83" y="80"/>
                    </a:moveTo>
                    <a:cubicBezTo>
                      <a:pt x="48" y="80"/>
                      <a:pt x="48" y="80"/>
                      <a:pt x="48" y="80"/>
                    </a:cubicBezTo>
                    <a:cubicBezTo>
                      <a:pt x="48" y="79"/>
                      <a:pt x="48" y="77"/>
                      <a:pt x="48" y="76"/>
                    </a:cubicBezTo>
                    <a:cubicBezTo>
                      <a:pt x="48" y="75"/>
                      <a:pt x="48" y="73"/>
                      <a:pt x="48" y="72"/>
                    </a:cubicBezTo>
                    <a:cubicBezTo>
                      <a:pt x="83" y="72"/>
                      <a:pt x="83" y="72"/>
                      <a:pt x="83" y="72"/>
                    </a:cubicBezTo>
                    <a:cubicBezTo>
                      <a:pt x="85" y="72"/>
                      <a:pt x="87" y="74"/>
                      <a:pt x="87" y="76"/>
                    </a:cubicBezTo>
                    <a:cubicBezTo>
                      <a:pt x="87" y="78"/>
                      <a:pt x="85" y="80"/>
                      <a:pt x="83" y="80"/>
                    </a:cubicBezTo>
                    <a:close/>
                    <a:moveTo>
                      <a:pt x="29" y="89"/>
                    </a:moveTo>
                    <a:cubicBezTo>
                      <a:pt x="23" y="89"/>
                      <a:pt x="17" y="83"/>
                      <a:pt x="17" y="76"/>
                    </a:cubicBezTo>
                    <a:cubicBezTo>
                      <a:pt x="17" y="69"/>
                      <a:pt x="23" y="63"/>
                      <a:pt x="29" y="63"/>
                    </a:cubicBezTo>
                    <a:cubicBezTo>
                      <a:pt x="36" y="63"/>
                      <a:pt x="42" y="69"/>
                      <a:pt x="42" y="76"/>
                    </a:cubicBezTo>
                    <a:cubicBezTo>
                      <a:pt x="42" y="83"/>
                      <a:pt x="36" y="89"/>
                      <a:pt x="29" y="89"/>
                    </a:cubicBezTo>
                    <a:close/>
                    <a:moveTo>
                      <a:pt x="85" y="0"/>
                    </a:moveTo>
                    <a:cubicBezTo>
                      <a:pt x="19" y="0"/>
                      <a:pt x="19" y="0"/>
                      <a:pt x="19" y="0"/>
                    </a:cubicBezTo>
                    <a:cubicBezTo>
                      <a:pt x="9" y="0"/>
                      <a:pt x="0" y="8"/>
                      <a:pt x="0" y="19"/>
                    </a:cubicBezTo>
                    <a:cubicBezTo>
                      <a:pt x="0" y="84"/>
                      <a:pt x="0" y="84"/>
                      <a:pt x="0" y="84"/>
                    </a:cubicBezTo>
                    <a:cubicBezTo>
                      <a:pt x="0" y="95"/>
                      <a:pt x="9" y="103"/>
                      <a:pt x="19" y="103"/>
                    </a:cubicBezTo>
                    <a:cubicBezTo>
                      <a:pt x="85" y="103"/>
                      <a:pt x="85" y="103"/>
                      <a:pt x="85" y="103"/>
                    </a:cubicBezTo>
                    <a:cubicBezTo>
                      <a:pt x="95" y="103"/>
                      <a:pt x="103" y="95"/>
                      <a:pt x="103" y="84"/>
                    </a:cubicBezTo>
                    <a:cubicBezTo>
                      <a:pt x="103" y="19"/>
                      <a:pt x="103" y="19"/>
                      <a:pt x="103" y="19"/>
                    </a:cubicBezTo>
                    <a:cubicBezTo>
                      <a:pt x="103" y="8"/>
                      <a:pt x="95" y="0"/>
                      <a:pt x="85" y="0"/>
                    </a:cubicBezTo>
                    <a:close/>
                  </a:path>
                </a:pathLst>
              </a:custGeom>
              <a:solidFill>
                <a:schemeClr val="tx2"/>
              </a:solidFill>
              <a:ln>
                <a:noFill/>
              </a:ln>
            </p:spPr>
            <p:txBody>
              <a:bodyPr vert="horz" wrap="square" lIns="135467" tIns="67733" rIns="135467" bIns="67733" numCol="1" anchor="t" anchorCtr="0" compatLnSpc="1">
                <a:prstTxWarp prst="textNoShape">
                  <a:avLst/>
                </a:prstTxWarp>
              </a:bodyPr>
              <a:lstStyle/>
              <a:p>
                <a:endParaRPr lang="bg-BG" sz="2080"/>
              </a:p>
            </p:txBody>
          </p:sp>
        </p:grpSp>
        <p:sp>
          <p:nvSpPr>
            <p:cNvPr id="31" name="Rectangle 51"/>
            <p:cNvSpPr/>
            <p:nvPr/>
          </p:nvSpPr>
          <p:spPr>
            <a:xfrm>
              <a:off x="1205237" y="4100902"/>
              <a:ext cx="1406603" cy="400110"/>
            </a:xfrm>
            <a:prstGeom prst="rect">
              <a:avLst/>
            </a:prstGeom>
          </p:spPr>
          <p:txBody>
            <a:bodyPr wrap="none">
              <a:spAutoFit/>
            </a:bodyPr>
            <a:lstStyle/>
            <a:p>
              <a:pPr algn="r"/>
              <a:r>
                <a:rPr lang="en-US" sz="2000" b="1" dirty="0" err="1">
                  <a:solidFill>
                    <a:srgbClr val="7030A0"/>
                  </a:solidFill>
                  <a:latin typeface="+mj-lt"/>
                  <a:ea typeface="Open Sans Semibold" panose="020B0706030804020204" pitchFamily="34" charset="0"/>
                  <a:cs typeface="Open Sans Semibold" panose="020B0706030804020204" pitchFamily="34" charset="0"/>
                </a:rPr>
                <a:t>Información</a:t>
              </a:r>
              <a:endParaRPr lang="bg-BG" sz="2000" b="1" dirty="0">
                <a:solidFill>
                  <a:srgbClr val="7030A0"/>
                </a:solidFill>
                <a:latin typeface="+mj-lt"/>
                <a:ea typeface="Open Sans Semibold" panose="020B0706030804020204" pitchFamily="34" charset="0"/>
                <a:cs typeface="Open Sans Semibold" panose="020B0706030804020204" pitchFamily="34" charset="0"/>
              </a:endParaRPr>
            </a:p>
          </p:txBody>
        </p:sp>
        <p:sp>
          <p:nvSpPr>
            <p:cNvPr id="39" name="TextBox 56"/>
            <p:cNvSpPr txBox="1"/>
            <p:nvPr/>
          </p:nvSpPr>
          <p:spPr>
            <a:xfrm>
              <a:off x="445271" y="4241218"/>
              <a:ext cx="3442484" cy="830997"/>
            </a:xfrm>
            <a:prstGeom prst="rect">
              <a:avLst/>
            </a:prstGeom>
            <a:noFill/>
          </p:spPr>
          <p:txBody>
            <a:bodyPr wrap="square" rtlCol="0">
              <a:spAutoFit/>
            </a:bodyPr>
            <a:lstStyle/>
            <a:p>
              <a:pPr algn="just"/>
              <a:endParaRPr lang="en-US" sz="1600" dirty="0">
                <a:solidFill>
                  <a:schemeClr val="accent3"/>
                </a:solidFill>
              </a:endParaRPr>
            </a:p>
            <a:p>
              <a:pPr algn="just"/>
              <a:r>
                <a:rPr lang="es-MX" sz="1600" b="1" dirty="0">
                  <a:solidFill>
                    <a:schemeClr val="tx1">
                      <a:lumMod val="65000"/>
                      <a:lumOff val="35000"/>
                    </a:schemeClr>
                  </a:solidFill>
                </a:rPr>
                <a:t>Integración con datos para el soporte de este proceso de digitalización</a:t>
              </a:r>
              <a:endParaRPr lang="bg-BG" sz="1600" b="1" dirty="0">
                <a:solidFill>
                  <a:schemeClr val="tx1">
                    <a:lumMod val="65000"/>
                    <a:lumOff val="35000"/>
                  </a:schemeClr>
                </a:solidFill>
              </a:endParaRPr>
            </a:p>
          </p:txBody>
        </p:sp>
      </p:grpSp>
    </p:spTree>
    <p:extLst>
      <p:ext uri="{BB962C8B-B14F-4D97-AF65-F5344CB8AC3E}">
        <p14:creationId xmlns:p14="http://schemas.microsoft.com/office/powerpoint/2010/main" val="3560062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750" tmFilter="0, 0; .2, .5; .8, .5; 1, 0"/>
                                        <p:tgtEl>
                                          <p:spTgt spid="11"/>
                                        </p:tgtEl>
                                      </p:cBhvr>
                                    </p:animEffect>
                                    <p:animScale>
                                      <p:cBhvr>
                                        <p:cTn id="13" dur="375" autoRev="1" fill="hold"/>
                                        <p:tgtEl>
                                          <p:spTgt spid="11"/>
                                        </p:tgtEl>
                                      </p:cBhvr>
                                      <p:by x="105000" y="105000"/>
                                    </p:animScale>
                                  </p:childTnLst>
                                </p:cTn>
                              </p:par>
                              <p:par>
                                <p:cTn id="14" presetID="53" presetClass="entr" presetSubtype="16" fill="hold" nodeType="withEffect">
                                  <p:stCondLst>
                                    <p:cond delay="750"/>
                                  </p:stCondLst>
                                  <p:childTnLst>
                                    <p:set>
                                      <p:cBhvr>
                                        <p:cTn id="15" dur="1" fill="hold">
                                          <p:stCondLst>
                                            <p:cond delay="0"/>
                                          </p:stCondLst>
                                        </p:cTn>
                                        <p:tgtEl>
                                          <p:spTgt spid="14"/>
                                        </p:tgtEl>
                                        <p:attrNameLst>
                                          <p:attrName>style.visibility</p:attrName>
                                        </p:attrNameLst>
                                      </p:cBhvr>
                                      <p:to>
                                        <p:strVal val="visible"/>
                                      </p:to>
                                    </p:set>
                                    <p:anim calcmode="lin" valueType="num">
                                      <p:cBhvr>
                                        <p:cTn id="16" dur="500" fill="hold"/>
                                        <p:tgtEl>
                                          <p:spTgt spid="14"/>
                                        </p:tgtEl>
                                        <p:attrNameLst>
                                          <p:attrName>ppt_w</p:attrName>
                                        </p:attrNameLst>
                                      </p:cBhvr>
                                      <p:tavLst>
                                        <p:tav tm="0">
                                          <p:val>
                                            <p:fltVal val="0"/>
                                          </p:val>
                                        </p:tav>
                                        <p:tav tm="100000">
                                          <p:val>
                                            <p:strVal val="#ppt_w"/>
                                          </p:val>
                                        </p:tav>
                                      </p:tavLst>
                                    </p:anim>
                                    <p:anim calcmode="lin" valueType="num">
                                      <p:cBhvr>
                                        <p:cTn id="17" dur="500" fill="hold"/>
                                        <p:tgtEl>
                                          <p:spTgt spid="14"/>
                                        </p:tgtEl>
                                        <p:attrNameLst>
                                          <p:attrName>ppt_h</p:attrName>
                                        </p:attrNameLst>
                                      </p:cBhvr>
                                      <p:tavLst>
                                        <p:tav tm="0">
                                          <p:val>
                                            <p:fltVal val="0"/>
                                          </p:val>
                                        </p:tav>
                                        <p:tav tm="100000">
                                          <p:val>
                                            <p:strVal val="#ppt_h"/>
                                          </p:val>
                                        </p:tav>
                                      </p:tavLst>
                                    </p:anim>
                                    <p:animEffect transition="in" filter="fade">
                                      <p:cBhvr>
                                        <p:cTn id="18" dur="500"/>
                                        <p:tgtEl>
                                          <p:spTgt spid="14"/>
                                        </p:tgtEl>
                                      </p:cBhvr>
                                    </p:animEffect>
                                  </p:childTnLst>
                                </p:cTn>
                              </p:par>
                            </p:childTnLst>
                          </p:cTn>
                        </p:par>
                        <p:par>
                          <p:cTn id="19" fill="hold">
                            <p:stCondLst>
                              <p:cond delay="1750"/>
                            </p:stCondLst>
                            <p:childTnLst>
                              <p:par>
                                <p:cTn id="20" presetID="26" presetClass="emph" presetSubtype="0" fill="hold" nodeType="afterEffect">
                                  <p:stCondLst>
                                    <p:cond delay="250"/>
                                  </p:stCondLst>
                                  <p:childTnLst>
                                    <p:animEffect transition="out" filter="fade">
                                      <p:cBhvr>
                                        <p:cTn id="21" dur="750" tmFilter="0, 0; .2, .5; .8, .5; 1, 0"/>
                                        <p:tgtEl>
                                          <p:spTgt spid="14"/>
                                        </p:tgtEl>
                                      </p:cBhvr>
                                    </p:animEffect>
                                    <p:animScale>
                                      <p:cBhvr>
                                        <p:cTn id="22" dur="375" autoRev="1" fill="hold"/>
                                        <p:tgtEl>
                                          <p:spTgt spid="14"/>
                                        </p:tgtEl>
                                      </p:cBhvr>
                                      <p:by x="105000" y="105000"/>
                                    </p:animScale>
                                  </p:childTnLst>
                                </p:cTn>
                              </p:par>
                            </p:childTnLst>
                          </p:cTn>
                        </p:par>
                        <p:par>
                          <p:cTn id="23" fill="hold">
                            <p:stCondLst>
                              <p:cond delay="2750"/>
                            </p:stCondLst>
                            <p:childTnLst>
                              <p:par>
                                <p:cTn id="24" presetID="53" presetClass="entr" presetSubtype="16" fill="hold" nodeType="afterEffect">
                                  <p:stCondLst>
                                    <p:cond delay="0"/>
                                  </p:stCondLst>
                                  <p:childTnLst>
                                    <p:set>
                                      <p:cBhvr>
                                        <p:cTn id="25" dur="1" fill="hold">
                                          <p:stCondLst>
                                            <p:cond delay="0"/>
                                          </p:stCondLst>
                                        </p:cTn>
                                        <p:tgtEl>
                                          <p:spTgt spid="23"/>
                                        </p:tgtEl>
                                        <p:attrNameLst>
                                          <p:attrName>style.visibility</p:attrName>
                                        </p:attrNameLst>
                                      </p:cBhvr>
                                      <p:to>
                                        <p:strVal val="visible"/>
                                      </p:to>
                                    </p:set>
                                    <p:anim calcmode="lin" valueType="num">
                                      <p:cBhvr>
                                        <p:cTn id="26" dur="500" fill="hold"/>
                                        <p:tgtEl>
                                          <p:spTgt spid="23"/>
                                        </p:tgtEl>
                                        <p:attrNameLst>
                                          <p:attrName>ppt_w</p:attrName>
                                        </p:attrNameLst>
                                      </p:cBhvr>
                                      <p:tavLst>
                                        <p:tav tm="0">
                                          <p:val>
                                            <p:fltVal val="0"/>
                                          </p:val>
                                        </p:tav>
                                        <p:tav tm="100000">
                                          <p:val>
                                            <p:strVal val="#ppt_w"/>
                                          </p:val>
                                        </p:tav>
                                      </p:tavLst>
                                    </p:anim>
                                    <p:anim calcmode="lin" valueType="num">
                                      <p:cBhvr>
                                        <p:cTn id="27" dur="500" fill="hold"/>
                                        <p:tgtEl>
                                          <p:spTgt spid="23"/>
                                        </p:tgtEl>
                                        <p:attrNameLst>
                                          <p:attrName>ppt_h</p:attrName>
                                        </p:attrNameLst>
                                      </p:cBhvr>
                                      <p:tavLst>
                                        <p:tav tm="0">
                                          <p:val>
                                            <p:fltVal val="0"/>
                                          </p:val>
                                        </p:tav>
                                        <p:tav tm="100000">
                                          <p:val>
                                            <p:strVal val="#ppt_h"/>
                                          </p:val>
                                        </p:tav>
                                      </p:tavLst>
                                    </p:anim>
                                    <p:animEffect transition="in" filter="fade">
                                      <p:cBhvr>
                                        <p:cTn id="28" dur="500"/>
                                        <p:tgtEl>
                                          <p:spTgt spid="23"/>
                                        </p:tgtEl>
                                      </p:cBhvr>
                                    </p:animEffect>
                                  </p:childTnLst>
                                </p:cTn>
                              </p:par>
                            </p:childTnLst>
                          </p:cTn>
                        </p:par>
                        <p:par>
                          <p:cTn id="29" fill="hold">
                            <p:stCondLst>
                              <p:cond delay="3250"/>
                            </p:stCondLst>
                            <p:childTnLst>
                              <p:par>
                                <p:cTn id="30" presetID="26" presetClass="emph" presetSubtype="0" fill="hold" nodeType="afterEffect">
                                  <p:stCondLst>
                                    <p:cond delay="0"/>
                                  </p:stCondLst>
                                  <p:childTnLst>
                                    <p:animEffect transition="out" filter="fade">
                                      <p:cBhvr>
                                        <p:cTn id="31" dur="750" tmFilter="0, 0; .2, .5; .8, .5; 1, 0"/>
                                        <p:tgtEl>
                                          <p:spTgt spid="23"/>
                                        </p:tgtEl>
                                      </p:cBhvr>
                                    </p:animEffect>
                                    <p:animScale>
                                      <p:cBhvr>
                                        <p:cTn id="32" dur="375" autoRev="1" fill="hold"/>
                                        <p:tgtEl>
                                          <p:spTgt spid="23"/>
                                        </p:tgtEl>
                                      </p:cBhvr>
                                      <p:by x="105000" y="105000"/>
                                    </p:animScale>
                                  </p:childTnLst>
                                </p:cTn>
                              </p:par>
                              <p:par>
                                <p:cTn id="33" presetID="53" presetClass="entr" presetSubtype="16" fill="hold" nodeType="withEffect">
                                  <p:stCondLst>
                                    <p:cond delay="1000"/>
                                  </p:stCondLst>
                                  <p:childTnLst>
                                    <p:set>
                                      <p:cBhvr>
                                        <p:cTn id="34" dur="1" fill="hold">
                                          <p:stCondLst>
                                            <p:cond delay="0"/>
                                          </p:stCondLst>
                                        </p:cTn>
                                        <p:tgtEl>
                                          <p:spTgt spid="24"/>
                                        </p:tgtEl>
                                        <p:attrNameLst>
                                          <p:attrName>style.visibility</p:attrName>
                                        </p:attrNameLst>
                                      </p:cBhvr>
                                      <p:to>
                                        <p:strVal val="visible"/>
                                      </p:to>
                                    </p:set>
                                    <p:anim calcmode="lin" valueType="num">
                                      <p:cBhvr>
                                        <p:cTn id="35" dur="500" fill="hold"/>
                                        <p:tgtEl>
                                          <p:spTgt spid="24"/>
                                        </p:tgtEl>
                                        <p:attrNameLst>
                                          <p:attrName>ppt_w</p:attrName>
                                        </p:attrNameLst>
                                      </p:cBhvr>
                                      <p:tavLst>
                                        <p:tav tm="0">
                                          <p:val>
                                            <p:fltVal val="0"/>
                                          </p:val>
                                        </p:tav>
                                        <p:tav tm="100000">
                                          <p:val>
                                            <p:strVal val="#ppt_w"/>
                                          </p:val>
                                        </p:tav>
                                      </p:tavLst>
                                    </p:anim>
                                    <p:anim calcmode="lin" valueType="num">
                                      <p:cBhvr>
                                        <p:cTn id="36" dur="500" fill="hold"/>
                                        <p:tgtEl>
                                          <p:spTgt spid="24"/>
                                        </p:tgtEl>
                                        <p:attrNameLst>
                                          <p:attrName>ppt_h</p:attrName>
                                        </p:attrNameLst>
                                      </p:cBhvr>
                                      <p:tavLst>
                                        <p:tav tm="0">
                                          <p:val>
                                            <p:fltVal val="0"/>
                                          </p:val>
                                        </p:tav>
                                        <p:tav tm="100000">
                                          <p:val>
                                            <p:strVal val="#ppt_h"/>
                                          </p:val>
                                        </p:tav>
                                      </p:tavLst>
                                    </p:anim>
                                    <p:animEffect transition="in" filter="fade">
                                      <p:cBhvr>
                                        <p:cTn id="37" dur="500"/>
                                        <p:tgtEl>
                                          <p:spTgt spid="24"/>
                                        </p:tgtEl>
                                      </p:cBhvr>
                                    </p:animEffect>
                                  </p:childTnLst>
                                </p:cTn>
                              </p:par>
                            </p:childTnLst>
                          </p:cTn>
                        </p:par>
                        <p:par>
                          <p:cTn id="38" fill="hold">
                            <p:stCondLst>
                              <p:cond delay="4750"/>
                            </p:stCondLst>
                            <p:childTnLst>
                              <p:par>
                                <p:cTn id="39" presetID="26" presetClass="emph" presetSubtype="0" fill="hold" nodeType="afterEffect">
                                  <p:stCondLst>
                                    <p:cond delay="0"/>
                                  </p:stCondLst>
                                  <p:childTnLst>
                                    <p:animEffect transition="out" filter="fade">
                                      <p:cBhvr>
                                        <p:cTn id="40" dur="750" tmFilter="0, 0; .2, .5; .8, .5; 1, 0"/>
                                        <p:tgtEl>
                                          <p:spTgt spid="24"/>
                                        </p:tgtEl>
                                      </p:cBhvr>
                                    </p:animEffect>
                                    <p:animScale>
                                      <p:cBhvr>
                                        <p:cTn id="41" dur="375"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o 24">
            <a:extLst>
              <a:ext uri="{FF2B5EF4-FFF2-40B4-BE49-F238E27FC236}">
                <a16:creationId xmlns:a16="http://schemas.microsoft.com/office/drawing/2014/main" id="{0920747F-CE99-4454-B3B9-288C25E200C1}"/>
              </a:ext>
            </a:extLst>
          </p:cNvPr>
          <p:cNvGrpSpPr/>
          <p:nvPr/>
        </p:nvGrpSpPr>
        <p:grpSpPr>
          <a:xfrm>
            <a:off x="8311721" y="126477"/>
            <a:ext cx="3697723" cy="902256"/>
            <a:chOff x="148171" y="698514"/>
            <a:chExt cx="2773292" cy="676692"/>
          </a:xfrm>
        </p:grpSpPr>
        <p:pic>
          <p:nvPicPr>
            <p:cNvPr id="26" name="Imagen 25">
              <a:extLst>
                <a:ext uri="{FF2B5EF4-FFF2-40B4-BE49-F238E27FC236}">
                  <a16:creationId xmlns:a16="http://schemas.microsoft.com/office/drawing/2014/main" id="{E78143C7-DD16-4819-B60C-68A37FD0F9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171" y="698514"/>
              <a:ext cx="1331640" cy="586060"/>
            </a:xfrm>
            <a:prstGeom prst="rect">
              <a:avLst/>
            </a:prstGeom>
          </p:spPr>
        </p:pic>
        <p:pic>
          <p:nvPicPr>
            <p:cNvPr id="27" name="Imagen 26">
              <a:extLst>
                <a:ext uri="{FF2B5EF4-FFF2-40B4-BE49-F238E27FC236}">
                  <a16:creationId xmlns:a16="http://schemas.microsoft.com/office/drawing/2014/main" id="{6D0B02EA-465B-4E88-9F74-1A33932C49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9441" y="747264"/>
              <a:ext cx="1432022" cy="627942"/>
            </a:xfrm>
            <a:prstGeom prst="rect">
              <a:avLst/>
            </a:prstGeom>
          </p:spPr>
        </p:pic>
      </p:grpSp>
      <p:sp>
        <p:nvSpPr>
          <p:cNvPr id="29" name="Rectángulo 28">
            <a:extLst>
              <a:ext uri="{FF2B5EF4-FFF2-40B4-BE49-F238E27FC236}">
                <a16:creationId xmlns:a16="http://schemas.microsoft.com/office/drawing/2014/main" id="{24E65323-E125-4021-8726-65D09E6289A6}"/>
              </a:ext>
            </a:extLst>
          </p:cNvPr>
          <p:cNvSpPr/>
          <p:nvPr/>
        </p:nvSpPr>
        <p:spPr>
          <a:xfrm>
            <a:off x="8311722" y="5733256"/>
            <a:ext cx="3880279" cy="1124744"/>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400" dirty="0"/>
          </a:p>
        </p:txBody>
      </p:sp>
      <p:sp>
        <p:nvSpPr>
          <p:cNvPr id="36" name="Título 5">
            <a:extLst>
              <a:ext uri="{FF2B5EF4-FFF2-40B4-BE49-F238E27FC236}">
                <a16:creationId xmlns:a16="http://schemas.microsoft.com/office/drawing/2014/main" id="{44D67608-5BA5-4E6D-A7F3-3832395E558E}"/>
              </a:ext>
            </a:extLst>
          </p:cNvPr>
          <p:cNvSpPr txBox="1">
            <a:spLocks/>
          </p:cNvSpPr>
          <p:nvPr/>
        </p:nvSpPr>
        <p:spPr>
          <a:xfrm>
            <a:off x="335360" y="452723"/>
            <a:ext cx="10426621" cy="480000"/>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3000" kern="1200">
                <a:solidFill>
                  <a:schemeClr val="accent1"/>
                </a:solidFill>
                <a:latin typeface="+mj-lt"/>
                <a:ea typeface="+mj-ea"/>
                <a:cs typeface="+mj-cs"/>
              </a:defRPr>
            </a:lvl1pPr>
          </a:lstStyle>
          <a:p>
            <a:r>
              <a:rPr lang="es-AR" sz="3200" dirty="0">
                <a:latin typeface="+mn-lt"/>
              </a:rPr>
              <a:t>WS Integral (Modular)</a:t>
            </a:r>
          </a:p>
        </p:txBody>
      </p:sp>
      <p:sp>
        <p:nvSpPr>
          <p:cNvPr id="37" name="Rectángulo redondeado 66">
            <a:extLst>
              <a:ext uri="{FF2B5EF4-FFF2-40B4-BE49-F238E27FC236}">
                <a16:creationId xmlns:a16="http://schemas.microsoft.com/office/drawing/2014/main" id="{8E975E67-06AD-4B4C-9C81-EAC334BB06C9}"/>
              </a:ext>
            </a:extLst>
          </p:cNvPr>
          <p:cNvSpPr/>
          <p:nvPr/>
        </p:nvSpPr>
        <p:spPr>
          <a:xfrm flipV="1">
            <a:off x="0" y="932721"/>
            <a:ext cx="8304245" cy="60959"/>
          </a:xfrm>
          <a:prstGeom prst="roundRect">
            <a:avLst/>
          </a:prstGeom>
          <a:gradFill>
            <a:gsLst>
              <a:gs pos="0">
                <a:srgbClr val="8E3881"/>
              </a:gs>
              <a:gs pos="100000">
                <a:srgbClr val="244E95"/>
              </a:gs>
            </a:gsLst>
            <a:lin ang="60000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0" name="object 4"/>
          <p:cNvSpPr txBox="1"/>
          <p:nvPr/>
        </p:nvSpPr>
        <p:spPr>
          <a:xfrm>
            <a:off x="7056364" y="1906740"/>
            <a:ext cx="4949264" cy="3713965"/>
          </a:xfrm>
          <a:prstGeom prst="rect">
            <a:avLst/>
          </a:prstGeom>
        </p:spPr>
        <p:txBody>
          <a:bodyPr vert="horz" wrap="square" lIns="0" tIns="0" rIns="0" bIns="0" rtlCol="0">
            <a:spAutoFit/>
          </a:bodyPr>
          <a:lstStyle/>
          <a:p>
            <a:pPr marL="12700" defTabSz="914377">
              <a:spcBef>
                <a:spcPts val="600"/>
              </a:spcBef>
              <a:defRPr/>
            </a:pPr>
            <a:r>
              <a:rPr lang="es-ES" sz="1867" b="1" dirty="0">
                <a:solidFill>
                  <a:srgbClr val="702784"/>
                </a:solidFill>
                <a:latin typeface="Arial "/>
              </a:rPr>
              <a:t>Beneficios para nuestros clientes</a:t>
            </a:r>
          </a:p>
          <a:p>
            <a:pPr marL="12700" defTabSz="914377">
              <a:spcBef>
                <a:spcPts val="600"/>
              </a:spcBef>
              <a:defRPr/>
            </a:pPr>
            <a:endParaRPr lang="es-ES" sz="1867" b="1" dirty="0">
              <a:solidFill>
                <a:srgbClr val="702784"/>
              </a:solidFill>
              <a:latin typeface="Arial "/>
            </a:endParaRPr>
          </a:p>
          <a:p>
            <a:pPr marL="241294" marR="5080" indent="-228594" defTabSz="914377">
              <a:spcBef>
                <a:spcPts val="600"/>
              </a:spcBef>
              <a:spcAft>
                <a:spcPts val="600"/>
              </a:spcAft>
              <a:buFont typeface="Wingdings" panose="05000000000000000000" pitchFamily="2" charset="2"/>
              <a:buChar char="ü"/>
              <a:defRPr/>
            </a:pPr>
            <a:r>
              <a:rPr lang="es-ES" sz="1600" dirty="0">
                <a:solidFill>
                  <a:srgbClr val="5B5B5E"/>
                </a:solidFill>
                <a:latin typeface="Arial" panose="020B0604020202020204" pitchFamily="34" charset="0"/>
                <a:cs typeface="Arial" panose="020B0604020202020204" pitchFamily="34" charset="0"/>
              </a:rPr>
              <a:t>WS Integral con información más completa</a:t>
            </a:r>
          </a:p>
          <a:p>
            <a:pPr marL="241294" marR="5080" indent="-228594" defTabSz="914377">
              <a:spcBef>
                <a:spcPts val="600"/>
              </a:spcBef>
              <a:spcAft>
                <a:spcPts val="600"/>
              </a:spcAft>
              <a:buFont typeface="Wingdings" panose="05000000000000000000" pitchFamily="2" charset="2"/>
              <a:buChar char="ü"/>
              <a:defRPr/>
            </a:pPr>
            <a:r>
              <a:rPr lang="es-ES" sz="1600" b="1" dirty="0">
                <a:solidFill>
                  <a:srgbClr val="5B5B5E"/>
                </a:solidFill>
                <a:latin typeface="Arial" panose="020B0604020202020204" pitchFamily="34" charset="0"/>
                <a:cs typeface="Arial" panose="020B0604020202020204" pitchFamily="34" charset="0"/>
              </a:rPr>
              <a:t>Precio S/. 9,900 + IGV</a:t>
            </a:r>
          </a:p>
          <a:p>
            <a:pPr marL="241294" marR="5080" indent="-228594" defTabSz="914377">
              <a:spcBef>
                <a:spcPts val="600"/>
              </a:spcBef>
              <a:spcAft>
                <a:spcPts val="600"/>
              </a:spcAft>
              <a:buFont typeface="Wingdings" panose="05000000000000000000" pitchFamily="2" charset="2"/>
              <a:buChar char="ü"/>
              <a:defRPr/>
            </a:pPr>
            <a:r>
              <a:rPr lang="es-ES" sz="1600" dirty="0">
                <a:solidFill>
                  <a:srgbClr val="5B5B5E"/>
                </a:solidFill>
                <a:latin typeface="Arial" panose="020B0604020202020204" pitchFamily="34" charset="0"/>
                <a:cs typeface="Arial" panose="020B0604020202020204" pitchFamily="34" charset="0"/>
              </a:rPr>
              <a:t>Opción Modular a fin que cliente elija la información que necesita</a:t>
            </a:r>
          </a:p>
          <a:p>
            <a:pPr marL="850879" marR="5080" lvl="1" indent="-228594" defTabSz="914377">
              <a:spcBef>
                <a:spcPts val="600"/>
              </a:spcBef>
              <a:spcAft>
                <a:spcPts val="600"/>
              </a:spcAft>
              <a:buFont typeface="Wingdings" panose="05000000000000000000" pitchFamily="2" charset="2"/>
              <a:buChar char="ü"/>
              <a:defRPr/>
            </a:pPr>
            <a:r>
              <a:rPr lang="es-ES" sz="1600" b="1" dirty="0">
                <a:solidFill>
                  <a:srgbClr val="5B5B5E"/>
                </a:solidFill>
                <a:latin typeface="Arial" panose="020B0604020202020204" pitchFamily="34" charset="0"/>
                <a:cs typeface="Arial" panose="020B0604020202020204" pitchFamily="34" charset="0"/>
              </a:rPr>
              <a:t>Precio Módulo por cada módulo: 3, 7 y 8 S/. 2,500 +IGV</a:t>
            </a:r>
          </a:p>
          <a:p>
            <a:pPr marL="850879" marR="5080" lvl="1" indent="-228594" defTabSz="914377">
              <a:spcBef>
                <a:spcPts val="600"/>
              </a:spcBef>
              <a:spcAft>
                <a:spcPts val="600"/>
              </a:spcAft>
              <a:buFont typeface="Wingdings" panose="05000000000000000000" pitchFamily="2" charset="2"/>
              <a:buChar char="ü"/>
              <a:defRPr/>
            </a:pPr>
            <a:r>
              <a:rPr lang="es-ES" sz="1600" b="1" dirty="0">
                <a:solidFill>
                  <a:srgbClr val="5B5B5E"/>
                </a:solidFill>
                <a:latin typeface="Arial" panose="020B0604020202020204" pitchFamily="34" charset="0"/>
                <a:cs typeface="Arial" panose="020B0604020202020204" pitchFamily="34" charset="0"/>
              </a:rPr>
              <a:t>Precio por cada Módulo restante: S/. 1,000 + IGV</a:t>
            </a:r>
          </a:p>
          <a:p>
            <a:pPr marL="241294" marR="5080" indent="-228594" defTabSz="914377">
              <a:spcBef>
                <a:spcPts val="600"/>
              </a:spcBef>
              <a:spcAft>
                <a:spcPts val="600"/>
              </a:spcAft>
              <a:buFont typeface="Wingdings" panose="05000000000000000000" pitchFamily="2" charset="2"/>
              <a:buChar char="ü"/>
              <a:defRPr/>
            </a:pPr>
            <a:r>
              <a:rPr lang="es-ES" sz="1600" dirty="0">
                <a:solidFill>
                  <a:srgbClr val="5B5B5E"/>
                </a:solidFill>
                <a:latin typeface="Arial" panose="020B0604020202020204" pitchFamily="34" charset="0"/>
                <a:cs typeface="Arial" panose="020B0604020202020204" pitchFamily="34" charset="0"/>
              </a:rPr>
              <a:t>Tiempo estimado 5 días</a:t>
            </a:r>
          </a:p>
        </p:txBody>
      </p:sp>
      <p:graphicFrame>
        <p:nvGraphicFramePr>
          <p:cNvPr id="6" name="Diagrama 5">
            <a:extLst>
              <a:ext uri="{FF2B5EF4-FFF2-40B4-BE49-F238E27FC236}">
                <a16:creationId xmlns:a16="http://schemas.microsoft.com/office/drawing/2014/main" id="{E1EC7ED6-8E32-4590-9F76-0C5EF9AD86FD}"/>
              </a:ext>
            </a:extLst>
          </p:cNvPr>
          <p:cNvGraphicFramePr/>
          <p:nvPr>
            <p:extLst>
              <p:ext uri="{D42A27DB-BD31-4B8C-83A1-F6EECF244321}">
                <p14:modId xmlns:p14="http://schemas.microsoft.com/office/powerpoint/2010/main" val="40825915"/>
              </p:ext>
            </p:extLst>
          </p:nvPr>
        </p:nvGraphicFramePr>
        <p:xfrm>
          <a:off x="-497925" y="1912717"/>
          <a:ext cx="8064897" cy="46718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8" name="object 8">
            <a:extLst>
              <a:ext uri="{FF2B5EF4-FFF2-40B4-BE49-F238E27FC236}">
                <a16:creationId xmlns:a16="http://schemas.microsoft.com/office/drawing/2014/main" id="{9EEA693D-61BD-42C5-ADBA-89E2CD2B9339}"/>
              </a:ext>
            </a:extLst>
          </p:cNvPr>
          <p:cNvSpPr/>
          <p:nvPr/>
        </p:nvSpPr>
        <p:spPr>
          <a:xfrm>
            <a:off x="3288632" y="1710039"/>
            <a:ext cx="450613" cy="474704"/>
          </a:xfrm>
          <a:custGeom>
            <a:avLst/>
            <a:gdLst/>
            <a:ahLst/>
            <a:cxnLst/>
            <a:rect l="l" t="t" r="r" b="b"/>
            <a:pathLst>
              <a:path w="533400" h="533400">
                <a:moveTo>
                  <a:pt x="266509" y="0"/>
                </a:moveTo>
                <a:lnTo>
                  <a:pt x="218666" y="4301"/>
                </a:lnTo>
                <a:lnTo>
                  <a:pt x="173611" y="16700"/>
                </a:lnTo>
                <a:lnTo>
                  <a:pt x="132102" y="36439"/>
                </a:lnTo>
                <a:lnTo>
                  <a:pt x="94898" y="62757"/>
                </a:lnTo>
                <a:lnTo>
                  <a:pt x="62757" y="94898"/>
                </a:lnTo>
                <a:lnTo>
                  <a:pt x="36439" y="132102"/>
                </a:lnTo>
                <a:lnTo>
                  <a:pt x="16700" y="173611"/>
                </a:lnTo>
                <a:lnTo>
                  <a:pt x="4301" y="218666"/>
                </a:lnTo>
                <a:lnTo>
                  <a:pt x="0" y="266509"/>
                </a:lnTo>
                <a:lnTo>
                  <a:pt x="4301" y="314352"/>
                </a:lnTo>
                <a:lnTo>
                  <a:pt x="16700" y="359407"/>
                </a:lnTo>
                <a:lnTo>
                  <a:pt x="36439" y="400916"/>
                </a:lnTo>
                <a:lnTo>
                  <a:pt x="62757" y="438120"/>
                </a:lnTo>
                <a:lnTo>
                  <a:pt x="94898" y="470261"/>
                </a:lnTo>
                <a:lnTo>
                  <a:pt x="132102" y="496579"/>
                </a:lnTo>
                <a:lnTo>
                  <a:pt x="173611" y="516318"/>
                </a:lnTo>
                <a:lnTo>
                  <a:pt x="218666" y="528717"/>
                </a:lnTo>
                <a:lnTo>
                  <a:pt x="266509" y="533018"/>
                </a:lnTo>
                <a:lnTo>
                  <a:pt x="314352" y="528717"/>
                </a:lnTo>
                <a:lnTo>
                  <a:pt x="359407" y="516318"/>
                </a:lnTo>
                <a:lnTo>
                  <a:pt x="400916" y="496579"/>
                </a:lnTo>
                <a:lnTo>
                  <a:pt x="438120" y="470261"/>
                </a:lnTo>
                <a:lnTo>
                  <a:pt x="470261" y="438120"/>
                </a:lnTo>
                <a:lnTo>
                  <a:pt x="496579" y="400916"/>
                </a:lnTo>
                <a:lnTo>
                  <a:pt x="516318" y="359407"/>
                </a:lnTo>
                <a:lnTo>
                  <a:pt x="528717" y="314352"/>
                </a:lnTo>
                <a:lnTo>
                  <a:pt x="533019" y="266509"/>
                </a:lnTo>
                <a:lnTo>
                  <a:pt x="528717" y="218666"/>
                </a:lnTo>
                <a:lnTo>
                  <a:pt x="516318" y="173611"/>
                </a:lnTo>
                <a:lnTo>
                  <a:pt x="496579" y="132102"/>
                </a:lnTo>
                <a:lnTo>
                  <a:pt x="470261" y="94898"/>
                </a:lnTo>
                <a:lnTo>
                  <a:pt x="438120" y="62757"/>
                </a:lnTo>
                <a:lnTo>
                  <a:pt x="400916" y="36439"/>
                </a:lnTo>
                <a:lnTo>
                  <a:pt x="359407" y="16700"/>
                </a:lnTo>
                <a:lnTo>
                  <a:pt x="314352" y="4301"/>
                </a:lnTo>
                <a:lnTo>
                  <a:pt x="266509" y="0"/>
                </a:lnTo>
                <a:close/>
              </a:path>
            </a:pathLst>
          </a:custGeom>
          <a:solidFill>
            <a:schemeClr val="accent1">
              <a:lumMod val="60000"/>
              <a:lumOff val="40000"/>
            </a:schemeClr>
          </a:solidFill>
          <a:ln w="57150">
            <a:solidFill>
              <a:schemeClr val="bg1"/>
            </a:solidFill>
          </a:ln>
        </p:spPr>
        <p:txBody>
          <a:bodyPr wrap="square" lIns="0" tIns="0" rIns="0" bIns="0" rtlCol="0"/>
          <a:lstStyle/>
          <a:p>
            <a:pPr algn="ctr" defTabSz="914377">
              <a:defRPr/>
            </a:pPr>
            <a:r>
              <a:rPr lang="es-MX" sz="2667" dirty="0">
                <a:solidFill>
                  <a:prstClr val="white"/>
                </a:solidFill>
                <a:latin typeface="Calibri"/>
              </a:rPr>
              <a:t>1</a:t>
            </a:r>
            <a:endParaRPr sz="1400" dirty="0">
              <a:solidFill>
                <a:prstClr val="white"/>
              </a:solidFill>
              <a:latin typeface="Calibri"/>
            </a:endParaRPr>
          </a:p>
        </p:txBody>
      </p:sp>
      <p:sp>
        <p:nvSpPr>
          <p:cNvPr id="30" name="object 8">
            <a:extLst>
              <a:ext uri="{FF2B5EF4-FFF2-40B4-BE49-F238E27FC236}">
                <a16:creationId xmlns:a16="http://schemas.microsoft.com/office/drawing/2014/main" id="{7F936DBC-2ED7-4F4D-9C17-5BF917E50ED1}"/>
              </a:ext>
            </a:extLst>
          </p:cNvPr>
          <p:cNvSpPr/>
          <p:nvPr/>
        </p:nvSpPr>
        <p:spPr>
          <a:xfrm>
            <a:off x="4766875" y="2080836"/>
            <a:ext cx="450613" cy="474704"/>
          </a:xfrm>
          <a:custGeom>
            <a:avLst/>
            <a:gdLst/>
            <a:ahLst/>
            <a:cxnLst/>
            <a:rect l="l" t="t" r="r" b="b"/>
            <a:pathLst>
              <a:path w="533400" h="533400">
                <a:moveTo>
                  <a:pt x="266509" y="0"/>
                </a:moveTo>
                <a:lnTo>
                  <a:pt x="218666" y="4301"/>
                </a:lnTo>
                <a:lnTo>
                  <a:pt x="173611" y="16700"/>
                </a:lnTo>
                <a:lnTo>
                  <a:pt x="132102" y="36439"/>
                </a:lnTo>
                <a:lnTo>
                  <a:pt x="94898" y="62757"/>
                </a:lnTo>
                <a:lnTo>
                  <a:pt x="62757" y="94898"/>
                </a:lnTo>
                <a:lnTo>
                  <a:pt x="36439" y="132102"/>
                </a:lnTo>
                <a:lnTo>
                  <a:pt x="16700" y="173611"/>
                </a:lnTo>
                <a:lnTo>
                  <a:pt x="4301" y="218666"/>
                </a:lnTo>
                <a:lnTo>
                  <a:pt x="0" y="266509"/>
                </a:lnTo>
                <a:lnTo>
                  <a:pt x="4301" y="314352"/>
                </a:lnTo>
                <a:lnTo>
                  <a:pt x="16700" y="359407"/>
                </a:lnTo>
                <a:lnTo>
                  <a:pt x="36439" y="400916"/>
                </a:lnTo>
                <a:lnTo>
                  <a:pt x="62757" y="438120"/>
                </a:lnTo>
                <a:lnTo>
                  <a:pt x="94898" y="470261"/>
                </a:lnTo>
                <a:lnTo>
                  <a:pt x="132102" y="496579"/>
                </a:lnTo>
                <a:lnTo>
                  <a:pt x="173611" y="516318"/>
                </a:lnTo>
                <a:lnTo>
                  <a:pt x="218666" y="528717"/>
                </a:lnTo>
                <a:lnTo>
                  <a:pt x="266509" y="533018"/>
                </a:lnTo>
                <a:lnTo>
                  <a:pt x="314352" y="528717"/>
                </a:lnTo>
                <a:lnTo>
                  <a:pt x="359407" y="516318"/>
                </a:lnTo>
                <a:lnTo>
                  <a:pt x="400916" y="496579"/>
                </a:lnTo>
                <a:lnTo>
                  <a:pt x="438120" y="470261"/>
                </a:lnTo>
                <a:lnTo>
                  <a:pt x="470261" y="438120"/>
                </a:lnTo>
                <a:lnTo>
                  <a:pt x="496579" y="400916"/>
                </a:lnTo>
                <a:lnTo>
                  <a:pt x="516318" y="359407"/>
                </a:lnTo>
                <a:lnTo>
                  <a:pt x="528717" y="314352"/>
                </a:lnTo>
                <a:lnTo>
                  <a:pt x="533019" y="266509"/>
                </a:lnTo>
                <a:lnTo>
                  <a:pt x="528717" y="218666"/>
                </a:lnTo>
                <a:lnTo>
                  <a:pt x="516318" y="173611"/>
                </a:lnTo>
                <a:lnTo>
                  <a:pt x="496579" y="132102"/>
                </a:lnTo>
                <a:lnTo>
                  <a:pt x="470261" y="94898"/>
                </a:lnTo>
                <a:lnTo>
                  <a:pt x="438120" y="62757"/>
                </a:lnTo>
                <a:lnTo>
                  <a:pt x="400916" y="36439"/>
                </a:lnTo>
                <a:lnTo>
                  <a:pt x="359407" y="16700"/>
                </a:lnTo>
                <a:lnTo>
                  <a:pt x="314352" y="4301"/>
                </a:lnTo>
                <a:lnTo>
                  <a:pt x="266509" y="0"/>
                </a:lnTo>
                <a:close/>
              </a:path>
            </a:pathLst>
          </a:custGeom>
          <a:solidFill>
            <a:schemeClr val="accent1">
              <a:lumMod val="60000"/>
              <a:lumOff val="40000"/>
            </a:schemeClr>
          </a:solidFill>
          <a:ln w="57150">
            <a:solidFill>
              <a:schemeClr val="bg1"/>
            </a:solidFill>
          </a:ln>
        </p:spPr>
        <p:txBody>
          <a:bodyPr wrap="square" lIns="0" tIns="0" rIns="0" bIns="0" rtlCol="0"/>
          <a:lstStyle/>
          <a:p>
            <a:pPr algn="ctr" defTabSz="914377">
              <a:defRPr/>
            </a:pPr>
            <a:r>
              <a:rPr lang="es-MX" sz="2667" dirty="0">
                <a:solidFill>
                  <a:prstClr val="white"/>
                </a:solidFill>
                <a:latin typeface="Calibri"/>
              </a:rPr>
              <a:t>2</a:t>
            </a:r>
            <a:endParaRPr sz="1400" dirty="0">
              <a:solidFill>
                <a:prstClr val="white"/>
              </a:solidFill>
              <a:latin typeface="Calibri"/>
            </a:endParaRPr>
          </a:p>
        </p:txBody>
      </p:sp>
      <p:sp>
        <p:nvSpPr>
          <p:cNvPr id="31" name="object 8">
            <a:extLst>
              <a:ext uri="{FF2B5EF4-FFF2-40B4-BE49-F238E27FC236}">
                <a16:creationId xmlns:a16="http://schemas.microsoft.com/office/drawing/2014/main" id="{04DC9A80-E5FD-4FA3-9FB6-70BB24A7C8E8}"/>
              </a:ext>
            </a:extLst>
          </p:cNvPr>
          <p:cNvSpPr/>
          <p:nvPr/>
        </p:nvSpPr>
        <p:spPr>
          <a:xfrm>
            <a:off x="5640870" y="3579036"/>
            <a:ext cx="450613" cy="474704"/>
          </a:xfrm>
          <a:custGeom>
            <a:avLst/>
            <a:gdLst/>
            <a:ahLst/>
            <a:cxnLst/>
            <a:rect l="l" t="t" r="r" b="b"/>
            <a:pathLst>
              <a:path w="533400" h="533400">
                <a:moveTo>
                  <a:pt x="266509" y="0"/>
                </a:moveTo>
                <a:lnTo>
                  <a:pt x="218666" y="4301"/>
                </a:lnTo>
                <a:lnTo>
                  <a:pt x="173611" y="16700"/>
                </a:lnTo>
                <a:lnTo>
                  <a:pt x="132102" y="36439"/>
                </a:lnTo>
                <a:lnTo>
                  <a:pt x="94898" y="62757"/>
                </a:lnTo>
                <a:lnTo>
                  <a:pt x="62757" y="94898"/>
                </a:lnTo>
                <a:lnTo>
                  <a:pt x="36439" y="132102"/>
                </a:lnTo>
                <a:lnTo>
                  <a:pt x="16700" y="173611"/>
                </a:lnTo>
                <a:lnTo>
                  <a:pt x="4301" y="218666"/>
                </a:lnTo>
                <a:lnTo>
                  <a:pt x="0" y="266509"/>
                </a:lnTo>
                <a:lnTo>
                  <a:pt x="4301" y="314352"/>
                </a:lnTo>
                <a:lnTo>
                  <a:pt x="16700" y="359407"/>
                </a:lnTo>
                <a:lnTo>
                  <a:pt x="36439" y="400916"/>
                </a:lnTo>
                <a:lnTo>
                  <a:pt x="62757" y="438120"/>
                </a:lnTo>
                <a:lnTo>
                  <a:pt x="94898" y="470261"/>
                </a:lnTo>
                <a:lnTo>
                  <a:pt x="132102" y="496579"/>
                </a:lnTo>
                <a:lnTo>
                  <a:pt x="173611" y="516318"/>
                </a:lnTo>
                <a:lnTo>
                  <a:pt x="218666" y="528717"/>
                </a:lnTo>
                <a:lnTo>
                  <a:pt x="266509" y="533018"/>
                </a:lnTo>
                <a:lnTo>
                  <a:pt x="314352" y="528717"/>
                </a:lnTo>
                <a:lnTo>
                  <a:pt x="359407" y="516318"/>
                </a:lnTo>
                <a:lnTo>
                  <a:pt x="400916" y="496579"/>
                </a:lnTo>
                <a:lnTo>
                  <a:pt x="438120" y="470261"/>
                </a:lnTo>
                <a:lnTo>
                  <a:pt x="470261" y="438120"/>
                </a:lnTo>
                <a:lnTo>
                  <a:pt x="496579" y="400916"/>
                </a:lnTo>
                <a:lnTo>
                  <a:pt x="516318" y="359407"/>
                </a:lnTo>
                <a:lnTo>
                  <a:pt x="528717" y="314352"/>
                </a:lnTo>
                <a:lnTo>
                  <a:pt x="533019" y="266509"/>
                </a:lnTo>
                <a:lnTo>
                  <a:pt x="528717" y="218666"/>
                </a:lnTo>
                <a:lnTo>
                  <a:pt x="516318" y="173611"/>
                </a:lnTo>
                <a:lnTo>
                  <a:pt x="496579" y="132102"/>
                </a:lnTo>
                <a:lnTo>
                  <a:pt x="470261" y="94898"/>
                </a:lnTo>
                <a:lnTo>
                  <a:pt x="438120" y="62757"/>
                </a:lnTo>
                <a:lnTo>
                  <a:pt x="400916" y="36439"/>
                </a:lnTo>
                <a:lnTo>
                  <a:pt x="359407" y="16700"/>
                </a:lnTo>
                <a:lnTo>
                  <a:pt x="314352" y="4301"/>
                </a:lnTo>
                <a:lnTo>
                  <a:pt x="266509" y="0"/>
                </a:lnTo>
                <a:close/>
              </a:path>
            </a:pathLst>
          </a:custGeom>
          <a:solidFill>
            <a:srgbClr val="63666A"/>
          </a:solidFill>
          <a:ln w="57150">
            <a:solidFill>
              <a:schemeClr val="bg1"/>
            </a:solidFill>
          </a:ln>
        </p:spPr>
        <p:txBody>
          <a:bodyPr wrap="square" lIns="0" tIns="0" rIns="0" bIns="0" rtlCol="0"/>
          <a:lstStyle/>
          <a:p>
            <a:pPr algn="ctr" defTabSz="914377">
              <a:defRPr/>
            </a:pPr>
            <a:r>
              <a:rPr lang="es-MX" sz="2667" dirty="0">
                <a:solidFill>
                  <a:prstClr val="white"/>
                </a:solidFill>
                <a:latin typeface="Calibri"/>
              </a:rPr>
              <a:t>3</a:t>
            </a:r>
            <a:endParaRPr sz="1400" dirty="0">
              <a:solidFill>
                <a:prstClr val="white"/>
              </a:solidFill>
              <a:latin typeface="Calibri"/>
            </a:endParaRPr>
          </a:p>
        </p:txBody>
      </p:sp>
      <p:sp>
        <p:nvSpPr>
          <p:cNvPr id="32" name="object 8">
            <a:extLst>
              <a:ext uri="{FF2B5EF4-FFF2-40B4-BE49-F238E27FC236}">
                <a16:creationId xmlns:a16="http://schemas.microsoft.com/office/drawing/2014/main" id="{F9178605-1136-42B9-912E-FE5F5374E722}"/>
              </a:ext>
            </a:extLst>
          </p:cNvPr>
          <p:cNvSpPr/>
          <p:nvPr/>
        </p:nvSpPr>
        <p:spPr>
          <a:xfrm>
            <a:off x="5153799" y="5104447"/>
            <a:ext cx="450613" cy="474704"/>
          </a:xfrm>
          <a:custGeom>
            <a:avLst/>
            <a:gdLst/>
            <a:ahLst/>
            <a:cxnLst/>
            <a:rect l="l" t="t" r="r" b="b"/>
            <a:pathLst>
              <a:path w="533400" h="533400">
                <a:moveTo>
                  <a:pt x="266509" y="0"/>
                </a:moveTo>
                <a:lnTo>
                  <a:pt x="218666" y="4301"/>
                </a:lnTo>
                <a:lnTo>
                  <a:pt x="173611" y="16700"/>
                </a:lnTo>
                <a:lnTo>
                  <a:pt x="132102" y="36439"/>
                </a:lnTo>
                <a:lnTo>
                  <a:pt x="94898" y="62757"/>
                </a:lnTo>
                <a:lnTo>
                  <a:pt x="62757" y="94898"/>
                </a:lnTo>
                <a:lnTo>
                  <a:pt x="36439" y="132102"/>
                </a:lnTo>
                <a:lnTo>
                  <a:pt x="16700" y="173611"/>
                </a:lnTo>
                <a:lnTo>
                  <a:pt x="4301" y="218666"/>
                </a:lnTo>
                <a:lnTo>
                  <a:pt x="0" y="266509"/>
                </a:lnTo>
                <a:lnTo>
                  <a:pt x="4301" y="314352"/>
                </a:lnTo>
                <a:lnTo>
                  <a:pt x="16700" y="359407"/>
                </a:lnTo>
                <a:lnTo>
                  <a:pt x="36439" y="400916"/>
                </a:lnTo>
                <a:lnTo>
                  <a:pt x="62757" y="438120"/>
                </a:lnTo>
                <a:lnTo>
                  <a:pt x="94898" y="470261"/>
                </a:lnTo>
                <a:lnTo>
                  <a:pt x="132102" y="496579"/>
                </a:lnTo>
                <a:lnTo>
                  <a:pt x="173611" y="516318"/>
                </a:lnTo>
                <a:lnTo>
                  <a:pt x="218666" y="528717"/>
                </a:lnTo>
                <a:lnTo>
                  <a:pt x="266509" y="533018"/>
                </a:lnTo>
                <a:lnTo>
                  <a:pt x="314352" y="528717"/>
                </a:lnTo>
                <a:lnTo>
                  <a:pt x="359407" y="516318"/>
                </a:lnTo>
                <a:lnTo>
                  <a:pt x="400916" y="496579"/>
                </a:lnTo>
                <a:lnTo>
                  <a:pt x="438120" y="470261"/>
                </a:lnTo>
                <a:lnTo>
                  <a:pt x="470261" y="438120"/>
                </a:lnTo>
                <a:lnTo>
                  <a:pt x="496579" y="400916"/>
                </a:lnTo>
                <a:lnTo>
                  <a:pt x="516318" y="359407"/>
                </a:lnTo>
                <a:lnTo>
                  <a:pt x="528717" y="314352"/>
                </a:lnTo>
                <a:lnTo>
                  <a:pt x="533019" y="266509"/>
                </a:lnTo>
                <a:lnTo>
                  <a:pt x="528717" y="218666"/>
                </a:lnTo>
                <a:lnTo>
                  <a:pt x="516318" y="173611"/>
                </a:lnTo>
                <a:lnTo>
                  <a:pt x="496579" y="132102"/>
                </a:lnTo>
                <a:lnTo>
                  <a:pt x="470261" y="94898"/>
                </a:lnTo>
                <a:lnTo>
                  <a:pt x="438120" y="62757"/>
                </a:lnTo>
                <a:lnTo>
                  <a:pt x="400916" y="36439"/>
                </a:lnTo>
                <a:lnTo>
                  <a:pt x="359407" y="16700"/>
                </a:lnTo>
                <a:lnTo>
                  <a:pt x="314352" y="4301"/>
                </a:lnTo>
                <a:lnTo>
                  <a:pt x="266509" y="0"/>
                </a:lnTo>
                <a:close/>
              </a:path>
            </a:pathLst>
          </a:custGeom>
          <a:solidFill>
            <a:schemeClr val="accent1">
              <a:lumMod val="60000"/>
              <a:lumOff val="40000"/>
            </a:schemeClr>
          </a:solidFill>
          <a:ln w="57150">
            <a:solidFill>
              <a:schemeClr val="bg1"/>
            </a:solidFill>
          </a:ln>
        </p:spPr>
        <p:txBody>
          <a:bodyPr wrap="square" lIns="0" tIns="0" rIns="0" bIns="0" rtlCol="0"/>
          <a:lstStyle/>
          <a:p>
            <a:pPr algn="ctr" defTabSz="914377"/>
            <a:r>
              <a:rPr lang="es-ES" sz="2667" dirty="0">
                <a:solidFill>
                  <a:prstClr val="white"/>
                </a:solidFill>
                <a:latin typeface="Calibri"/>
              </a:rPr>
              <a:t>4</a:t>
            </a:r>
            <a:endParaRPr sz="2667" dirty="0">
              <a:solidFill>
                <a:prstClr val="white"/>
              </a:solidFill>
              <a:latin typeface="Calibri"/>
            </a:endParaRPr>
          </a:p>
        </p:txBody>
      </p:sp>
      <p:sp>
        <p:nvSpPr>
          <p:cNvPr id="33" name="object 8">
            <a:extLst>
              <a:ext uri="{FF2B5EF4-FFF2-40B4-BE49-F238E27FC236}">
                <a16:creationId xmlns:a16="http://schemas.microsoft.com/office/drawing/2014/main" id="{573207BF-343D-438C-8661-0ADEE77BBC7A}"/>
              </a:ext>
            </a:extLst>
          </p:cNvPr>
          <p:cNvSpPr/>
          <p:nvPr/>
        </p:nvSpPr>
        <p:spPr>
          <a:xfrm>
            <a:off x="3742308" y="6009683"/>
            <a:ext cx="450613" cy="474704"/>
          </a:xfrm>
          <a:custGeom>
            <a:avLst/>
            <a:gdLst/>
            <a:ahLst/>
            <a:cxnLst/>
            <a:rect l="l" t="t" r="r" b="b"/>
            <a:pathLst>
              <a:path w="533400" h="533400">
                <a:moveTo>
                  <a:pt x="266509" y="0"/>
                </a:moveTo>
                <a:lnTo>
                  <a:pt x="218666" y="4301"/>
                </a:lnTo>
                <a:lnTo>
                  <a:pt x="173611" y="16700"/>
                </a:lnTo>
                <a:lnTo>
                  <a:pt x="132102" y="36439"/>
                </a:lnTo>
                <a:lnTo>
                  <a:pt x="94898" y="62757"/>
                </a:lnTo>
                <a:lnTo>
                  <a:pt x="62757" y="94898"/>
                </a:lnTo>
                <a:lnTo>
                  <a:pt x="36439" y="132102"/>
                </a:lnTo>
                <a:lnTo>
                  <a:pt x="16700" y="173611"/>
                </a:lnTo>
                <a:lnTo>
                  <a:pt x="4301" y="218666"/>
                </a:lnTo>
                <a:lnTo>
                  <a:pt x="0" y="266509"/>
                </a:lnTo>
                <a:lnTo>
                  <a:pt x="4301" y="314352"/>
                </a:lnTo>
                <a:lnTo>
                  <a:pt x="16700" y="359407"/>
                </a:lnTo>
                <a:lnTo>
                  <a:pt x="36439" y="400916"/>
                </a:lnTo>
                <a:lnTo>
                  <a:pt x="62757" y="438120"/>
                </a:lnTo>
                <a:lnTo>
                  <a:pt x="94898" y="470261"/>
                </a:lnTo>
                <a:lnTo>
                  <a:pt x="132102" y="496579"/>
                </a:lnTo>
                <a:lnTo>
                  <a:pt x="173611" y="516318"/>
                </a:lnTo>
                <a:lnTo>
                  <a:pt x="218666" y="528717"/>
                </a:lnTo>
                <a:lnTo>
                  <a:pt x="266509" y="533018"/>
                </a:lnTo>
                <a:lnTo>
                  <a:pt x="314352" y="528717"/>
                </a:lnTo>
                <a:lnTo>
                  <a:pt x="359407" y="516318"/>
                </a:lnTo>
                <a:lnTo>
                  <a:pt x="400916" y="496579"/>
                </a:lnTo>
                <a:lnTo>
                  <a:pt x="438120" y="470261"/>
                </a:lnTo>
                <a:lnTo>
                  <a:pt x="470261" y="438120"/>
                </a:lnTo>
                <a:lnTo>
                  <a:pt x="496579" y="400916"/>
                </a:lnTo>
                <a:lnTo>
                  <a:pt x="516318" y="359407"/>
                </a:lnTo>
                <a:lnTo>
                  <a:pt x="528717" y="314352"/>
                </a:lnTo>
                <a:lnTo>
                  <a:pt x="533019" y="266509"/>
                </a:lnTo>
                <a:lnTo>
                  <a:pt x="528717" y="218666"/>
                </a:lnTo>
                <a:lnTo>
                  <a:pt x="516318" y="173611"/>
                </a:lnTo>
                <a:lnTo>
                  <a:pt x="496579" y="132102"/>
                </a:lnTo>
                <a:lnTo>
                  <a:pt x="470261" y="94898"/>
                </a:lnTo>
                <a:lnTo>
                  <a:pt x="438120" y="62757"/>
                </a:lnTo>
                <a:lnTo>
                  <a:pt x="400916" y="36439"/>
                </a:lnTo>
                <a:lnTo>
                  <a:pt x="359407" y="16700"/>
                </a:lnTo>
                <a:lnTo>
                  <a:pt x="314352" y="4301"/>
                </a:lnTo>
                <a:lnTo>
                  <a:pt x="266509" y="0"/>
                </a:lnTo>
                <a:close/>
              </a:path>
            </a:pathLst>
          </a:custGeom>
          <a:solidFill>
            <a:schemeClr val="accent1">
              <a:lumMod val="60000"/>
              <a:lumOff val="40000"/>
            </a:schemeClr>
          </a:solidFill>
          <a:ln w="57150">
            <a:solidFill>
              <a:schemeClr val="bg1"/>
            </a:solidFill>
          </a:ln>
        </p:spPr>
        <p:txBody>
          <a:bodyPr wrap="square" lIns="0" tIns="0" rIns="0" bIns="0" rtlCol="0"/>
          <a:lstStyle/>
          <a:p>
            <a:pPr algn="ctr" defTabSz="914377">
              <a:defRPr/>
            </a:pPr>
            <a:r>
              <a:rPr lang="es-MX" sz="2667" dirty="0">
                <a:solidFill>
                  <a:prstClr val="white"/>
                </a:solidFill>
                <a:latin typeface="Calibri"/>
              </a:rPr>
              <a:t>5</a:t>
            </a:r>
            <a:endParaRPr sz="1400" dirty="0">
              <a:solidFill>
                <a:prstClr val="white"/>
              </a:solidFill>
              <a:latin typeface="Calibri"/>
            </a:endParaRPr>
          </a:p>
        </p:txBody>
      </p:sp>
      <p:sp>
        <p:nvSpPr>
          <p:cNvPr id="34" name="object 8">
            <a:extLst>
              <a:ext uri="{FF2B5EF4-FFF2-40B4-BE49-F238E27FC236}">
                <a16:creationId xmlns:a16="http://schemas.microsoft.com/office/drawing/2014/main" id="{EB9ED06C-E8B3-4A90-8B8F-A58595257994}"/>
              </a:ext>
            </a:extLst>
          </p:cNvPr>
          <p:cNvSpPr/>
          <p:nvPr/>
        </p:nvSpPr>
        <p:spPr>
          <a:xfrm>
            <a:off x="2094364" y="5815588"/>
            <a:ext cx="450613" cy="474704"/>
          </a:xfrm>
          <a:custGeom>
            <a:avLst/>
            <a:gdLst/>
            <a:ahLst/>
            <a:cxnLst/>
            <a:rect l="l" t="t" r="r" b="b"/>
            <a:pathLst>
              <a:path w="533400" h="533400">
                <a:moveTo>
                  <a:pt x="266509" y="0"/>
                </a:moveTo>
                <a:lnTo>
                  <a:pt x="218666" y="4301"/>
                </a:lnTo>
                <a:lnTo>
                  <a:pt x="173611" y="16700"/>
                </a:lnTo>
                <a:lnTo>
                  <a:pt x="132102" y="36439"/>
                </a:lnTo>
                <a:lnTo>
                  <a:pt x="94898" y="62757"/>
                </a:lnTo>
                <a:lnTo>
                  <a:pt x="62757" y="94898"/>
                </a:lnTo>
                <a:lnTo>
                  <a:pt x="36439" y="132102"/>
                </a:lnTo>
                <a:lnTo>
                  <a:pt x="16700" y="173611"/>
                </a:lnTo>
                <a:lnTo>
                  <a:pt x="4301" y="218666"/>
                </a:lnTo>
                <a:lnTo>
                  <a:pt x="0" y="266509"/>
                </a:lnTo>
                <a:lnTo>
                  <a:pt x="4301" y="314352"/>
                </a:lnTo>
                <a:lnTo>
                  <a:pt x="16700" y="359407"/>
                </a:lnTo>
                <a:lnTo>
                  <a:pt x="36439" y="400916"/>
                </a:lnTo>
                <a:lnTo>
                  <a:pt x="62757" y="438120"/>
                </a:lnTo>
                <a:lnTo>
                  <a:pt x="94898" y="470261"/>
                </a:lnTo>
                <a:lnTo>
                  <a:pt x="132102" y="496579"/>
                </a:lnTo>
                <a:lnTo>
                  <a:pt x="173611" y="516318"/>
                </a:lnTo>
                <a:lnTo>
                  <a:pt x="218666" y="528717"/>
                </a:lnTo>
                <a:lnTo>
                  <a:pt x="266509" y="533018"/>
                </a:lnTo>
                <a:lnTo>
                  <a:pt x="314352" y="528717"/>
                </a:lnTo>
                <a:lnTo>
                  <a:pt x="359407" y="516318"/>
                </a:lnTo>
                <a:lnTo>
                  <a:pt x="400916" y="496579"/>
                </a:lnTo>
                <a:lnTo>
                  <a:pt x="438120" y="470261"/>
                </a:lnTo>
                <a:lnTo>
                  <a:pt x="470261" y="438120"/>
                </a:lnTo>
                <a:lnTo>
                  <a:pt x="496579" y="400916"/>
                </a:lnTo>
                <a:lnTo>
                  <a:pt x="516318" y="359407"/>
                </a:lnTo>
                <a:lnTo>
                  <a:pt x="528717" y="314352"/>
                </a:lnTo>
                <a:lnTo>
                  <a:pt x="533019" y="266509"/>
                </a:lnTo>
                <a:lnTo>
                  <a:pt x="528717" y="218666"/>
                </a:lnTo>
                <a:lnTo>
                  <a:pt x="516318" y="173611"/>
                </a:lnTo>
                <a:lnTo>
                  <a:pt x="496579" y="132102"/>
                </a:lnTo>
                <a:lnTo>
                  <a:pt x="470261" y="94898"/>
                </a:lnTo>
                <a:lnTo>
                  <a:pt x="438120" y="62757"/>
                </a:lnTo>
                <a:lnTo>
                  <a:pt x="400916" y="36439"/>
                </a:lnTo>
                <a:lnTo>
                  <a:pt x="359407" y="16700"/>
                </a:lnTo>
                <a:lnTo>
                  <a:pt x="314352" y="4301"/>
                </a:lnTo>
                <a:lnTo>
                  <a:pt x="266509" y="0"/>
                </a:lnTo>
                <a:close/>
              </a:path>
            </a:pathLst>
          </a:custGeom>
          <a:solidFill>
            <a:schemeClr val="accent1">
              <a:lumMod val="60000"/>
              <a:lumOff val="40000"/>
            </a:schemeClr>
          </a:solidFill>
          <a:ln w="57150">
            <a:solidFill>
              <a:schemeClr val="bg1"/>
            </a:solidFill>
          </a:ln>
        </p:spPr>
        <p:txBody>
          <a:bodyPr wrap="square" lIns="0" tIns="0" rIns="0" bIns="0" rtlCol="0"/>
          <a:lstStyle/>
          <a:p>
            <a:pPr algn="ctr" defTabSz="914377">
              <a:defRPr/>
            </a:pPr>
            <a:r>
              <a:rPr lang="es-MX" sz="2667" dirty="0">
                <a:solidFill>
                  <a:prstClr val="white"/>
                </a:solidFill>
                <a:latin typeface="Calibri"/>
              </a:rPr>
              <a:t>6</a:t>
            </a:r>
            <a:endParaRPr sz="1400" dirty="0">
              <a:solidFill>
                <a:prstClr val="white"/>
              </a:solidFill>
              <a:latin typeface="Calibri"/>
            </a:endParaRPr>
          </a:p>
        </p:txBody>
      </p:sp>
      <p:sp>
        <p:nvSpPr>
          <p:cNvPr id="35" name="object 8">
            <a:extLst>
              <a:ext uri="{FF2B5EF4-FFF2-40B4-BE49-F238E27FC236}">
                <a16:creationId xmlns:a16="http://schemas.microsoft.com/office/drawing/2014/main" id="{9C992F3D-5B84-4431-8C3C-69F4E8618C01}"/>
              </a:ext>
            </a:extLst>
          </p:cNvPr>
          <p:cNvSpPr/>
          <p:nvPr/>
        </p:nvSpPr>
        <p:spPr>
          <a:xfrm>
            <a:off x="865539" y="3942128"/>
            <a:ext cx="450613" cy="474704"/>
          </a:xfrm>
          <a:custGeom>
            <a:avLst/>
            <a:gdLst/>
            <a:ahLst/>
            <a:cxnLst/>
            <a:rect l="l" t="t" r="r" b="b"/>
            <a:pathLst>
              <a:path w="533400" h="533400">
                <a:moveTo>
                  <a:pt x="266509" y="0"/>
                </a:moveTo>
                <a:lnTo>
                  <a:pt x="218666" y="4301"/>
                </a:lnTo>
                <a:lnTo>
                  <a:pt x="173611" y="16700"/>
                </a:lnTo>
                <a:lnTo>
                  <a:pt x="132102" y="36439"/>
                </a:lnTo>
                <a:lnTo>
                  <a:pt x="94898" y="62757"/>
                </a:lnTo>
                <a:lnTo>
                  <a:pt x="62757" y="94898"/>
                </a:lnTo>
                <a:lnTo>
                  <a:pt x="36439" y="132102"/>
                </a:lnTo>
                <a:lnTo>
                  <a:pt x="16700" y="173611"/>
                </a:lnTo>
                <a:lnTo>
                  <a:pt x="4301" y="218666"/>
                </a:lnTo>
                <a:lnTo>
                  <a:pt x="0" y="266509"/>
                </a:lnTo>
                <a:lnTo>
                  <a:pt x="4301" y="314352"/>
                </a:lnTo>
                <a:lnTo>
                  <a:pt x="16700" y="359407"/>
                </a:lnTo>
                <a:lnTo>
                  <a:pt x="36439" y="400916"/>
                </a:lnTo>
                <a:lnTo>
                  <a:pt x="62757" y="438120"/>
                </a:lnTo>
                <a:lnTo>
                  <a:pt x="94898" y="470261"/>
                </a:lnTo>
                <a:lnTo>
                  <a:pt x="132102" y="496579"/>
                </a:lnTo>
                <a:lnTo>
                  <a:pt x="173611" y="516318"/>
                </a:lnTo>
                <a:lnTo>
                  <a:pt x="218666" y="528717"/>
                </a:lnTo>
                <a:lnTo>
                  <a:pt x="266509" y="533018"/>
                </a:lnTo>
                <a:lnTo>
                  <a:pt x="314352" y="528717"/>
                </a:lnTo>
                <a:lnTo>
                  <a:pt x="359407" y="516318"/>
                </a:lnTo>
                <a:lnTo>
                  <a:pt x="400916" y="496579"/>
                </a:lnTo>
                <a:lnTo>
                  <a:pt x="438120" y="470261"/>
                </a:lnTo>
                <a:lnTo>
                  <a:pt x="470261" y="438120"/>
                </a:lnTo>
                <a:lnTo>
                  <a:pt x="496579" y="400916"/>
                </a:lnTo>
                <a:lnTo>
                  <a:pt x="516318" y="359407"/>
                </a:lnTo>
                <a:lnTo>
                  <a:pt x="528717" y="314352"/>
                </a:lnTo>
                <a:lnTo>
                  <a:pt x="533019" y="266509"/>
                </a:lnTo>
                <a:lnTo>
                  <a:pt x="528717" y="218666"/>
                </a:lnTo>
                <a:lnTo>
                  <a:pt x="516318" y="173611"/>
                </a:lnTo>
                <a:lnTo>
                  <a:pt x="496579" y="132102"/>
                </a:lnTo>
                <a:lnTo>
                  <a:pt x="470261" y="94898"/>
                </a:lnTo>
                <a:lnTo>
                  <a:pt x="438120" y="62757"/>
                </a:lnTo>
                <a:lnTo>
                  <a:pt x="400916" y="36439"/>
                </a:lnTo>
                <a:lnTo>
                  <a:pt x="359407" y="16700"/>
                </a:lnTo>
                <a:lnTo>
                  <a:pt x="314352" y="4301"/>
                </a:lnTo>
                <a:lnTo>
                  <a:pt x="266509" y="0"/>
                </a:lnTo>
                <a:close/>
              </a:path>
            </a:pathLst>
          </a:custGeom>
          <a:solidFill>
            <a:srgbClr val="63666A"/>
          </a:solidFill>
          <a:ln w="57150">
            <a:solidFill>
              <a:schemeClr val="bg1"/>
            </a:solidFill>
          </a:ln>
        </p:spPr>
        <p:txBody>
          <a:bodyPr wrap="square" lIns="0" tIns="0" rIns="0" bIns="0" rtlCol="0"/>
          <a:lstStyle/>
          <a:p>
            <a:pPr algn="ctr" defTabSz="914377"/>
            <a:r>
              <a:rPr lang="es-ES" sz="2667" dirty="0">
                <a:solidFill>
                  <a:prstClr val="white"/>
                </a:solidFill>
                <a:latin typeface="Calibri"/>
              </a:rPr>
              <a:t>7</a:t>
            </a:r>
            <a:endParaRPr sz="2667" dirty="0">
              <a:solidFill>
                <a:prstClr val="white"/>
              </a:solidFill>
              <a:latin typeface="Calibri"/>
            </a:endParaRPr>
          </a:p>
        </p:txBody>
      </p:sp>
      <p:sp>
        <p:nvSpPr>
          <p:cNvPr id="38" name="object 8">
            <a:extLst>
              <a:ext uri="{FF2B5EF4-FFF2-40B4-BE49-F238E27FC236}">
                <a16:creationId xmlns:a16="http://schemas.microsoft.com/office/drawing/2014/main" id="{8D7B33DB-A966-4A62-A239-6D87363448E6}"/>
              </a:ext>
            </a:extLst>
          </p:cNvPr>
          <p:cNvSpPr/>
          <p:nvPr/>
        </p:nvSpPr>
        <p:spPr>
          <a:xfrm>
            <a:off x="1683862" y="2162938"/>
            <a:ext cx="450613" cy="474704"/>
          </a:xfrm>
          <a:custGeom>
            <a:avLst/>
            <a:gdLst/>
            <a:ahLst/>
            <a:cxnLst/>
            <a:rect l="l" t="t" r="r" b="b"/>
            <a:pathLst>
              <a:path w="533400" h="533400">
                <a:moveTo>
                  <a:pt x="266509" y="0"/>
                </a:moveTo>
                <a:lnTo>
                  <a:pt x="218666" y="4301"/>
                </a:lnTo>
                <a:lnTo>
                  <a:pt x="173611" y="16700"/>
                </a:lnTo>
                <a:lnTo>
                  <a:pt x="132102" y="36439"/>
                </a:lnTo>
                <a:lnTo>
                  <a:pt x="94898" y="62757"/>
                </a:lnTo>
                <a:lnTo>
                  <a:pt x="62757" y="94898"/>
                </a:lnTo>
                <a:lnTo>
                  <a:pt x="36439" y="132102"/>
                </a:lnTo>
                <a:lnTo>
                  <a:pt x="16700" y="173611"/>
                </a:lnTo>
                <a:lnTo>
                  <a:pt x="4301" y="218666"/>
                </a:lnTo>
                <a:lnTo>
                  <a:pt x="0" y="266509"/>
                </a:lnTo>
                <a:lnTo>
                  <a:pt x="4301" y="314352"/>
                </a:lnTo>
                <a:lnTo>
                  <a:pt x="16700" y="359407"/>
                </a:lnTo>
                <a:lnTo>
                  <a:pt x="36439" y="400916"/>
                </a:lnTo>
                <a:lnTo>
                  <a:pt x="62757" y="438120"/>
                </a:lnTo>
                <a:lnTo>
                  <a:pt x="94898" y="470261"/>
                </a:lnTo>
                <a:lnTo>
                  <a:pt x="132102" y="496579"/>
                </a:lnTo>
                <a:lnTo>
                  <a:pt x="173611" y="516318"/>
                </a:lnTo>
                <a:lnTo>
                  <a:pt x="218666" y="528717"/>
                </a:lnTo>
                <a:lnTo>
                  <a:pt x="266509" y="533018"/>
                </a:lnTo>
                <a:lnTo>
                  <a:pt x="314352" y="528717"/>
                </a:lnTo>
                <a:lnTo>
                  <a:pt x="359407" y="516318"/>
                </a:lnTo>
                <a:lnTo>
                  <a:pt x="400916" y="496579"/>
                </a:lnTo>
                <a:lnTo>
                  <a:pt x="438120" y="470261"/>
                </a:lnTo>
                <a:lnTo>
                  <a:pt x="470261" y="438120"/>
                </a:lnTo>
                <a:lnTo>
                  <a:pt x="496579" y="400916"/>
                </a:lnTo>
                <a:lnTo>
                  <a:pt x="516318" y="359407"/>
                </a:lnTo>
                <a:lnTo>
                  <a:pt x="528717" y="314352"/>
                </a:lnTo>
                <a:lnTo>
                  <a:pt x="533019" y="266509"/>
                </a:lnTo>
                <a:lnTo>
                  <a:pt x="528717" y="218666"/>
                </a:lnTo>
                <a:lnTo>
                  <a:pt x="516318" y="173611"/>
                </a:lnTo>
                <a:lnTo>
                  <a:pt x="496579" y="132102"/>
                </a:lnTo>
                <a:lnTo>
                  <a:pt x="470261" y="94898"/>
                </a:lnTo>
                <a:lnTo>
                  <a:pt x="438120" y="62757"/>
                </a:lnTo>
                <a:lnTo>
                  <a:pt x="400916" y="36439"/>
                </a:lnTo>
                <a:lnTo>
                  <a:pt x="359407" y="16700"/>
                </a:lnTo>
                <a:lnTo>
                  <a:pt x="314352" y="4301"/>
                </a:lnTo>
                <a:lnTo>
                  <a:pt x="266509" y="0"/>
                </a:lnTo>
                <a:close/>
              </a:path>
            </a:pathLst>
          </a:custGeom>
          <a:solidFill>
            <a:srgbClr val="63666A"/>
          </a:solidFill>
          <a:ln w="57150">
            <a:solidFill>
              <a:schemeClr val="bg1"/>
            </a:solidFill>
          </a:ln>
        </p:spPr>
        <p:txBody>
          <a:bodyPr wrap="square" lIns="0" tIns="0" rIns="0" bIns="0" rtlCol="0"/>
          <a:lstStyle/>
          <a:p>
            <a:pPr algn="ctr" defTabSz="914377">
              <a:defRPr/>
            </a:pPr>
            <a:r>
              <a:rPr lang="es-MX" sz="2667" dirty="0">
                <a:solidFill>
                  <a:prstClr val="white"/>
                </a:solidFill>
                <a:latin typeface="Calibri"/>
              </a:rPr>
              <a:t>8</a:t>
            </a:r>
            <a:endParaRPr sz="1400" dirty="0">
              <a:solidFill>
                <a:prstClr val="white"/>
              </a:solidFill>
              <a:latin typeface="Calibri"/>
            </a:endParaRPr>
          </a:p>
        </p:txBody>
      </p:sp>
      <p:sp>
        <p:nvSpPr>
          <p:cNvPr id="19" name="2 Rectángulo">
            <a:extLst>
              <a:ext uri="{FF2B5EF4-FFF2-40B4-BE49-F238E27FC236}">
                <a16:creationId xmlns:a16="http://schemas.microsoft.com/office/drawing/2014/main" id="{F55F50D0-8EA0-44D4-AC30-D293E02A8F7F}"/>
              </a:ext>
            </a:extLst>
          </p:cNvPr>
          <p:cNvSpPr/>
          <p:nvPr/>
        </p:nvSpPr>
        <p:spPr>
          <a:xfrm>
            <a:off x="315957" y="997144"/>
            <a:ext cx="11311936" cy="872034"/>
          </a:xfrm>
          <a:prstGeom prst="rect">
            <a:avLst/>
          </a:prstGeom>
        </p:spPr>
        <p:txBody>
          <a:bodyPr wrap="square">
            <a:spAutoFit/>
          </a:bodyPr>
          <a:lstStyle/>
          <a:p>
            <a:pPr>
              <a:lnSpc>
                <a:spcPct val="150000"/>
              </a:lnSpc>
            </a:pPr>
            <a:r>
              <a:rPr lang="es-ES" b="1" dirty="0">
                <a:solidFill>
                  <a:srgbClr val="702784"/>
                </a:solidFill>
                <a:latin typeface="Arial "/>
              </a:rPr>
              <a:t>Nuestra propuesta permitió la estandarización de la información en módulos configurables a medida de las necesidades del cliente. Web </a:t>
            </a:r>
            <a:r>
              <a:rPr lang="es-ES" b="1" dirty="0" err="1">
                <a:solidFill>
                  <a:srgbClr val="702784"/>
                </a:solidFill>
                <a:latin typeface="Arial "/>
              </a:rPr>
              <a:t>Service</a:t>
            </a:r>
            <a:r>
              <a:rPr lang="es-ES" b="1" dirty="0">
                <a:solidFill>
                  <a:srgbClr val="702784"/>
                </a:solidFill>
                <a:latin typeface="Arial "/>
              </a:rPr>
              <a:t> expuesto en SOAP y </a:t>
            </a:r>
            <a:r>
              <a:rPr lang="es-ES" b="1" dirty="0" err="1">
                <a:solidFill>
                  <a:srgbClr val="702784"/>
                </a:solidFill>
                <a:latin typeface="Arial "/>
              </a:rPr>
              <a:t>Rest</a:t>
            </a:r>
            <a:r>
              <a:rPr lang="es-ES" b="1" dirty="0">
                <a:solidFill>
                  <a:srgbClr val="702784"/>
                </a:solidFill>
                <a:latin typeface="Arial "/>
              </a:rPr>
              <a:t>.</a:t>
            </a:r>
          </a:p>
        </p:txBody>
      </p:sp>
    </p:spTree>
    <p:extLst>
      <p:ext uri="{BB962C8B-B14F-4D97-AF65-F5344CB8AC3E}">
        <p14:creationId xmlns:p14="http://schemas.microsoft.com/office/powerpoint/2010/main" val="241732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p:cTn id="12" dur="500" fill="hold"/>
                                        <p:tgtEl>
                                          <p:spTgt spid="30"/>
                                        </p:tgtEl>
                                        <p:attrNameLst>
                                          <p:attrName>ppt_w</p:attrName>
                                        </p:attrNameLst>
                                      </p:cBhvr>
                                      <p:tavLst>
                                        <p:tav tm="0">
                                          <p:val>
                                            <p:fltVal val="0"/>
                                          </p:val>
                                        </p:tav>
                                        <p:tav tm="100000">
                                          <p:val>
                                            <p:strVal val="#ppt_w"/>
                                          </p:val>
                                        </p:tav>
                                      </p:tavLst>
                                    </p:anim>
                                    <p:anim calcmode="lin" valueType="num">
                                      <p:cBhvr>
                                        <p:cTn id="13" dur="500" fill="hold"/>
                                        <p:tgtEl>
                                          <p:spTgt spid="30"/>
                                        </p:tgtEl>
                                        <p:attrNameLst>
                                          <p:attrName>ppt_h</p:attrName>
                                        </p:attrNameLst>
                                      </p:cBhvr>
                                      <p:tavLst>
                                        <p:tav tm="0">
                                          <p:val>
                                            <p:fltVal val="0"/>
                                          </p:val>
                                        </p:tav>
                                        <p:tav tm="100000">
                                          <p:val>
                                            <p:strVal val="#ppt_h"/>
                                          </p:val>
                                        </p:tav>
                                      </p:tavLst>
                                    </p:anim>
                                    <p:animEffect transition="in" filter="fade">
                                      <p:cBhvr>
                                        <p:cTn id="14" dur="500"/>
                                        <p:tgtEl>
                                          <p:spTgt spid="3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p:cTn id="17" dur="500" fill="hold"/>
                                        <p:tgtEl>
                                          <p:spTgt spid="31"/>
                                        </p:tgtEl>
                                        <p:attrNameLst>
                                          <p:attrName>ppt_w</p:attrName>
                                        </p:attrNameLst>
                                      </p:cBhvr>
                                      <p:tavLst>
                                        <p:tav tm="0">
                                          <p:val>
                                            <p:fltVal val="0"/>
                                          </p:val>
                                        </p:tav>
                                        <p:tav tm="100000">
                                          <p:val>
                                            <p:strVal val="#ppt_w"/>
                                          </p:val>
                                        </p:tav>
                                      </p:tavLst>
                                    </p:anim>
                                    <p:anim calcmode="lin" valueType="num">
                                      <p:cBhvr>
                                        <p:cTn id="18" dur="500" fill="hold"/>
                                        <p:tgtEl>
                                          <p:spTgt spid="31"/>
                                        </p:tgtEl>
                                        <p:attrNameLst>
                                          <p:attrName>ppt_h</p:attrName>
                                        </p:attrNameLst>
                                      </p:cBhvr>
                                      <p:tavLst>
                                        <p:tav tm="0">
                                          <p:val>
                                            <p:fltVal val="0"/>
                                          </p:val>
                                        </p:tav>
                                        <p:tav tm="100000">
                                          <p:val>
                                            <p:strVal val="#ppt_h"/>
                                          </p:val>
                                        </p:tav>
                                      </p:tavLst>
                                    </p:anim>
                                    <p:animEffect transition="in" filter="fade">
                                      <p:cBhvr>
                                        <p:cTn id="19" dur="500"/>
                                        <p:tgtEl>
                                          <p:spTgt spid="3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 calcmode="lin" valueType="num">
                                      <p:cBhvr>
                                        <p:cTn id="22" dur="500" fill="hold"/>
                                        <p:tgtEl>
                                          <p:spTgt spid="32"/>
                                        </p:tgtEl>
                                        <p:attrNameLst>
                                          <p:attrName>ppt_w</p:attrName>
                                        </p:attrNameLst>
                                      </p:cBhvr>
                                      <p:tavLst>
                                        <p:tav tm="0">
                                          <p:val>
                                            <p:fltVal val="0"/>
                                          </p:val>
                                        </p:tav>
                                        <p:tav tm="100000">
                                          <p:val>
                                            <p:strVal val="#ppt_w"/>
                                          </p:val>
                                        </p:tav>
                                      </p:tavLst>
                                    </p:anim>
                                    <p:anim calcmode="lin" valueType="num">
                                      <p:cBhvr>
                                        <p:cTn id="23" dur="500" fill="hold"/>
                                        <p:tgtEl>
                                          <p:spTgt spid="32"/>
                                        </p:tgtEl>
                                        <p:attrNameLst>
                                          <p:attrName>ppt_h</p:attrName>
                                        </p:attrNameLst>
                                      </p:cBhvr>
                                      <p:tavLst>
                                        <p:tav tm="0">
                                          <p:val>
                                            <p:fltVal val="0"/>
                                          </p:val>
                                        </p:tav>
                                        <p:tav tm="100000">
                                          <p:val>
                                            <p:strVal val="#ppt_h"/>
                                          </p:val>
                                        </p:tav>
                                      </p:tavLst>
                                    </p:anim>
                                    <p:animEffect transition="in" filter="fade">
                                      <p:cBhvr>
                                        <p:cTn id="24" dur="500"/>
                                        <p:tgtEl>
                                          <p:spTgt spid="3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p:cTn id="27" dur="500" fill="hold"/>
                                        <p:tgtEl>
                                          <p:spTgt spid="33"/>
                                        </p:tgtEl>
                                        <p:attrNameLst>
                                          <p:attrName>ppt_w</p:attrName>
                                        </p:attrNameLst>
                                      </p:cBhvr>
                                      <p:tavLst>
                                        <p:tav tm="0">
                                          <p:val>
                                            <p:fltVal val="0"/>
                                          </p:val>
                                        </p:tav>
                                        <p:tav tm="100000">
                                          <p:val>
                                            <p:strVal val="#ppt_w"/>
                                          </p:val>
                                        </p:tav>
                                      </p:tavLst>
                                    </p:anim>
                                    <p:anim calcmode="lin" valueType="num">
                                      <p:cBhvr>
                                        <p:cTn id="28" dur="500" fill="hold"/>
                                        <p:tgtEl>
                                          <p:spTgt spid="33"/>
                                        </p:tgtEl>
                                        <p:attrNameLst>
                                          <p:attrName>ppt_h</p:attrName>
                                        </p:attrNameLst>
                                      </p:cBhvr>
                                      <p:tavLst>
                                        <p:tav tm="0">
                                          <p:val>
                                            <p:fltVal val="0"/>
                                          </p:val>
                                        </p:tav>
                                        <p:tav tm="100000">
                                          <p:val>
                                            <p:strVal val="#ppt_h"/>
                                          </p:val>
                                        </p:tav>
                                      </p:tavLst>
                                    </p:anim>
                                    <p:animEffect transition="in" filter="fade">
                                      <p:cBhvr>
                                        <p:cTn id="29" dur="500"/>
                                        <p:tgtEl>
                                          <p:spTgt spid="33"/>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 calcmode="lin" valueType="num">
                                      <p:cBhvr>
                                        <p:cTn id="32" dur="500" fill="hold"/>
                                        <p:tgtEl>
                                          <p:spTgt spid="34"/>
                                        </p:tgtEl>
                                        <p:attrNameLst>
                                          <p:attrName>ppt_w</p:attrName>
                                        </p:attrNameLst>
                                      </p:cBhvr>
                                      <p:tavLst>
                                        <p:tav tm="0">
                                          <p:val>
                                            <p:fltVal val="0"/>
                                          </p:val>
                                        </p:tav>
                                        <p:tav tm="100000">
                                          <p:val>
                                            <p:strVal val="#ppt_w"/>
                                          </p:val>
                                        </p:tav>
                                      </p:tavLst>
                                    </p:anim>
                                    <p:anim calcmode="lin" valueType="num">
                                      <p:cBhvr>
                                        <p:cTn id="33" dur="500" fill="hold"/>
                                        <p:tgtEl>
                                          <p:spTgt spid="34"/>
                                        </p:tgtEl>
                                        <p:attrNameLst>
                                          <p:attrName>ppt_h</p:attrName>
                                        </p:attrNameLst>
                                      </p:cBhvr>
                                      <p:tavLst>
                                        <p:tav tm="0">
                                          <p:val>
                                            <p:fltVal val="0"/>
                                          </p:val>
                                        </p:tav>
                                        <p:tav tm="100000">
                                          <p:val>
                                            <p:strVal val="#ppt_h"/>
                                          </p:val>
                                        </p:tav>
                                      </p:tavLst>
                                    </p:anim>
                                    <p:animEffect transition="in" filter="fade">
                                      <p:cBhvr>
                                        <p:cTn id="34" dur="500"/>
                                        <p:tgtEl>
                                          <p:spTgt spid="34"/>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 calcmode="lin" valueType="num">
                                      <p:cBhvr>
                                        <p:cTn id="37" dur="500" fill="hold"/>
                                        <p:tgtEl>
                                          <p:spTgt spid="35"/>
                                        </p:tgtEl>
                                        <p:attrNameLst>
                                          <p:attrName>ppt_w</p:attrName>
                                        </p:attrNameLst>
                                      </p:cBhvr>
                                      <p:tavLst>
                                        <p:tav tm="0">
                                          <p:val>
                                            <p:fltVal val="0"/>
                                          </p:val>
                                        </p:tav>
                                        <p:tav tm="100000">
                                          <p:val>
                                            <p:strVal val="#ppt_w"/>
                                          </p:val>
                                        </p:tav>
                                      </p:tavLst>
                                    </p:anim>
                                    <p:anim calcmode="lin" valueType="num">
                                      <p:cBhvr>
                                        <p:cTn id="38" dur="500" fill="hold"/>
                                        <p:tgtEl>
                                          <p:spTgt spid="35"/>
                                        </p:tgtEl>
                                        <p:attrNameLst>
                                          <p:attrName>ppt_h</p:attrName>
                                        </p:attrNameLst>
                                      </p:cBhvr>
                                      <p:tavLst>
                                        <p:tav tm="0">
                                          <p:val>
                                            <p:fltVal val="0"/>
                                          </p:val>
                                        </p:tav>
                                        <p:tav tm="100000">
                                          <p:val>
                                            <p:strVal val="#ppt_h"/>
                                          </p:val>
                                        </p:tav>
                                      </p:tavLst>
                                    </p:anim>
                                    <p:animEffect transition="in" filter="fade">
                                      <p:cBhvr>
                                        <p:cTn id="39" dur="500"/>
                                        <p:tgtEl>
                                          <p:spTgt spid="35"/>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38"/>
                                        </p:tgtEl>
                                        <p:attrNameLst>
                                          <p:attrName>style.visibility</p:attrName>
                                        </p:attrNameLst>
                                      </p:cBhvr>
                                      <p:to>
                                        <p:strVal val="visible"/>
                                      </p:to>
                                    </p:set>
                                    <p:anim calcmode="lin" valueType="num">
                                      <p:cBhvr>
                                        <p:cTn id="42" dur="500" fill="hold"/>
                                        <p:tgtEl>
                                          <p:spTgt spid="38"/>
                                        </p:tgtEl>
                                        <p:attrNameLst>
                                          <p:attrName>ppt_w</p:attrName>
                                        </p:attrNameLst>
                                      </p:cBhvr>
                                      <p:tavLst>
                                        <p:tav tm="0">
                                          <p:val>
                                            <p:fltVal val="0"/>
                                          </p:val>
                                        </p:tav>
                                        <p:tav tm="100000">
                                          <p:val>
                                            <p:strVal val="#ppt_w"/>
                                          </p:val>
                                        </p:tav>
                                      </p:tavLst>
                                    </p:anim>
                                    <p:anim calcmode="lin" valueType="num">
                                      <p:cBhvr>
                                        <p:cTn id="43" dur="500" fill="hold"/>
                                        <p:tgtEl>
                                          <p:spTgt spid="38"/>
                                        </p:tgtEl>
                                        <p:attrNameLst>
                                          <p:attrName>ppt_h</p:attrName>
                                        </p:attrNameLst>
                                      </p:cBhvr>
                                      <p:tavLst>
                                        <p:tav tm="0">
                                          <p:val>
                                            <p:fltVal val="0"/>
                                          </p:val>
                                        </p:tav>
                                        <p:tav tm="100000">
                                          <p:val>
                                            <p:strVal val="#ppt_h"/>
                                          </p:val>
                                        </p:tav>
                                      </p:tavLst>
                                    </p:anim>
                                    <p:animEffect transition="in" filter="fade">
                                      <p:cBhvr>
                                        <p:cTn id="44" dur="500"/>
                                        <p:tgtEl>
                                          <p:spTgt spid="38"/>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p:cTn id="47" dur="500" fill="hold"/>
                                        <p:tgtEl>
                                          <p:spTgt spid="6"/>
                                        </p:tgtEl>
                                        <p:attrNameLst>
                                          <p:attrName>ppt_w</p:attrName>
                                        </p:attrNameLst>
                                      </p:cBhvr>
                                      <p:tavLst>
                                        <p:tav tm="0">
                                          <p:val>
                                            <p:fltVal val="0"/>
                                          </p:val>
                                        </p:tav>
                                        <p:tav tm="100000">
                                          <p:val>
                                            <p:strVal val="#ppt_w"/>
                                          </p:val>
                                        </p:tav>
                                      </p:tavLst>
                                    </p:anim>
                                    <p:anim calcmode="lin" valueType="num">
                                      <p:cBhvr>
                                        <p:cTn id="48" dur="500" fill="hold"/>
                                        <p:tgtEl>
                                          <p:spTgt spid="6"/>
                                        </p:tgtEl>
                                        <p:attrNameLst>
                                          <p:attrName>ppt_h</p:attrName>
                                        </p:attrNameLst>
                                      </p:cBhvr>
                                      <p:tavLst>
                                        <p:tav tm="0">
                                          <p:val>
                                            <p:fltVal val="0"/>
                                          </p:val>
                                        </p:tav>
                                        <p:tav tm="100000">
                                          <p:val>
                                            <p:strVal val="#ppt_h"/>
                                          </p:val>
                                        </p:tav>
                                      </p:tavLst>
                                    </p:anim>
                                    <p:animEffect transition="in" filter="fade">
                                      <p:cBhvr>
                                        <p:cTn id="49" dur="500"/>
                                        <p:tgtEl>
                                          <p:spTgt spid="6"/>
                                        </p:tgtEl>
                                      </p:cBhvr>
                                    </p:animEffect>
                                  </p:childTnLst>
                                </p:cTn>
                              </p:par>
                            </p:childTnLst>
                          </p:cTn>
                        </p:par>
                        <p:par>
                          <p:cTn id="50" fill="hold">
                            <p:stCondLst>
                              <p:cond delay="500"/>
                            </p:stCondLst>
                            <p:childTnLst>
                              <p:par>
                                <p:cTn id="51" presetID="6" presetClass="emph" presetSubtype="0" fill="hold" grpId="1" nodeType="afterEffect">
                                  <p:stCondLst>
                                    <p:cond delay="250"/>
                                  </p:stCondLst>
                                  <p:childTnLst>
                                    <p:animScale>
                                      <p:cBhvr>
                                        <p:cTn id="52" dur="2000" fill="hold"/>
                                        <p:tgtEl>
                                          <p:spTgt spid="31"/>
                                        </p:tgtEl>
                                      </p:cBhvr>
                                      <p:by x="150000" y="150000"/>
                                    </p:animScale>
                                  </p:childTnLst>
                                </p:cTn>
                              </p:par>
                              <p:par>
                                <p:cTn id="53" presetID="6" presetClass="emph" presetSubtype="0" fill="hold" grpId="1" nodeType="withEffect">
                                  <p:stCondLst>
                                    <p:cond delay="250"/>
                                  </p:stCondLst>
                                  <p:childTnLst>
                                    <p:animScale>
                                      <p:cBhvr>
                                        <p:cTn id="54" dur="2000" fill="hold"/>
                                        <p:tgtEl>
                                          <p:spTgt spid="35"/>
                                        </p:tgtEl>
                                      </p:cBhvr>
                                      <p:by x="150000" y="150000"/>
                                    </p:animScale>
                                  </p:childTnLst>
                                </p:cTn>
                              </p:par>
                              <p:par>
                                <p:cTn id="55" presetID="6" presetClass="emph" presetSubtype="0" fill="hold" grpId="1" nodeType="withEffect">
                                  <p:stCondLst>
                                    <p:cond delay="250"/>
                                  </p:stCondLst>
                                  <p:childTnLst>
                                    <p:animScale>
                                      <p:cBhvr>
                                        <p:cTn id="56" dur="2000" fill="hold"/>
                                        <p:tgtEl>
                                          <p:spTgt spid="3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28" grpId="0" animBg="1"/>
      <p:bldP spid="30" grpId="0" animBg="1"/>
      <p:bldP spid="31" grpId="0" animBg="1"/>
      <p:bldP spid="31" grpId="1" animBg="1"/>
      <p:bldP spid="32" grpId="0" animBg="1"/>
      <p:bldP spid="33" grpId="0" animBg="1"/>
      <p:bldP spid="34" grpId="0" animBg="1"/>
      <p:bldP spid="35" grpId="0" animBg="1"/>
      <p:bldP spid="35" grpId="1" animBg="1"/>
      <p:bldP spid="38" grpId="0" animBg="1"/>
      <p:bldP spid="38"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5689F-0F56-4737-990B-A5C46A2E9BB3}"/>
              </a:ext>
            </a:extLst>
          </p:cNvPr>
          <p:cNvSpPr>
            <a:spLocks noGrp="1"/>
          </p:cNvSpPr>
          <p:nvPr>
            <p:ph type="title"/>
          </p:nvPr>
        </p:nvSpPr>
        <p:spPr>
          <a:xfrm>
            <a:off x="467998" y="2661139"/>
            <a:ext cx="10381971" cy="914400"/>
          </a:xfrm>
        </p:spPr>
        <p:txBody>
          <a:bodyPr/>
          <a:lstStyle/>
          <a:p>
            <a:r>
              <a:rPr lang="es-ES" b="0" dirty="0"/>
              <a:t>Mejorar la forma en que </a:t>
            </a:r>
            <a:br>
              <a:rPr lang="es-ES" b="0" dirty="0"/>
            </a:br>
            <a:r>
              <a:rPr lang="es-ES" b="0" dirty="0"/>
              <a:t>hacemos las cosas </a:t>
            </a:r>
            <a:endParaRPr lang="es-PE" dirty="0"/>
          </a:p>
        </p:txBody>
      </p:sp>
      <p:cxnSp>
        <p:nvCxnSpPr>
          <p:cNvPr id="6" name="Straight Connector 5">
            <a:extLst>
              <a:ext uri="{FF2B5EF4-FFF2-40B4-BE49-F238E27FC236}">
                <a16:creationId xmlns:a16="http://schemas.microsoft.com/office/drawing/2014/main" id="{D00A7F2B-8922-46FB-931C-72D716C868DD}"/>
              </a:ext>
            </a:extLst>
          </p:cNvPr>
          <p:cNvCxnSpPr/>
          <p:nvPr/>
        </p:nvCxnSpPr>
        <p:spPr>
          <a:xfrm>
            <a:off x="423085" y="4092496"/>
            <a:ext cx="6660000" cy="0"/>
          </a:xfrm>
          <a:prstGeom prst="lin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Straight Connector 6">
            <a:extLst>
              <a:ext uri="{FF2B5EF4-FFF2-40B4-BE49-F238E27FC236}">
                <a16:creationId xmlns:a16="http://schemas.microsoft.com/office/drawing/2014/main" id="{F44F0B0C-1FD2-437A-AF24-2A628BABB5F4}"/>
              </a:ext>
            </a:extLst>
          </p:cNvPr>
          <p:cNvCxnSpPr/>
          <p:nvPr/>
        </p:nvCxnSpPr>
        <p:spPr>
          <a:xfrm>
            <a:off x="423086" y="2391266"/>
            <a:ext cx="6660000" cy="0"/>
          </a:xfrm>
          <a:prstGeom prst="lin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pic>
        <p:nvPicPr>
          <p:cNvPr id="5" name="Gráfico 4" descr="Crecimiento empresarial">
            <a:extLst>
              <a:ext uri="{FF2B5EF4-FFF2-40B4-BE49-F238E27FC236}">
                <a16:creationId xmlns:a16="http://schemas.microsoft.com/office/drawing/2014/main" id="{24756373-D1BA-41EE-9455-D81D3E1635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99612" y="1464572"/>
            <a:ext cx="3928856" cy="3928856"/>
          </a:xfrm>
          <a:prstGeom prst="rect">
            <a:avLst/>
          </a:prstGeom>
        </p:spPr>
      </p:pic>
    </p:spTree>
    <p:extLst>
      <p:ext uri="{BB962C8B-B14F-4D97-AF65-F5344CB8AC3E}">
        <p14:creationId xmlns:p14="http://schemas.microsoft.com/office/powerpoint/2010/main" val="3134625773"/>
      </p:ext>
    </p:extLst>
  </p:cSld>
  <p:clrMapOvr>
    <a:masterClrMapping/>
  </p:clrMapOvr>
  <p:transition spd="slow">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ángulo 82">
            <a:extLst>
              <a:ext uri="{FF2B5EF4-FFF2-40B4-BE49-F238E27FC236}">
                <a16:creationId xmlns:a16="http://schemas.microsoft.com/office/drawing/2014/main" id="{5D3F06C0-23C8-40EE-AD00-444A4717C05C}"/>
              </a:ext>
            </a:extLst>
          </p:cNvPr>
          <p:cNvSpPr/>
          <p:nvPr/>
        </p:nvSpPr>
        <p:spPr>
          <a:xfrm>
            <a:off x="8311722" y="5733256"/>
            <a:ext cx="3880279" cy="1124744"/>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400" dirty="0"/>
          </a:p>
        </p:txBody>
      </p:sp>
      <p:grpSp>
        <p:nvGrpSpPr>
          <p:cNvPr id="14" name="Grupo 13">
            <a:extLst>
              <a:ext uri="{FF2B5EF4-FFF2-40B4-BE49-F238E27FC236}">
                <a16:creationId xmlns:a16="http://schemas.microsoft.com/office/drawing/2014/main" id="{8E8B305C-F874-480E-B987-447D1F9EA630}"/>
              </a:ext>
            </a:extLst>
          </p:cNvPr>
          <p:cNvGrpSpPr/>
          <p:nvPr/>
        </p:nvGrpSpPr>
        <p:grpSpPr>
          <a:xfrm>
            <a:off x="6816591" y="1452334"/>
            <a:ext cx="1526310" cy="2487037"/>
            <a:chOff x="6953071" y="1782692"/>
            <a:chExt cx="1526310" cy="2487037"/>
          </a:xfrm>
        </p:grpSpPr>
        <p:sp>
          <p:nvSpPr>
            <p:cNvPr id="53" name="Forma libre: forma 52">
              <a:extLst>
                <a:ext uri="{FF2B5EF4-FFF2-40B4-BE49-F238E27FC236}">
                  <a16:creationId xmlns:a16="http://schemas.microsoft.com/office/drawing/2014/main" id="{4C6EC2CF-D1B2-4164-B9B7-3FAB29863365}"/>
                </a:ext>
              </a:extLst>
            </p:cNvPr>
            <p:cNvSpPr/>
            <p:nvPr/>
          </p:nvSpPr>
          <p:spPr>
            <a:xfrm>
              <a:off x="6953071" y="2867125"/>
              <a:ext cx="1526255" cy="1402604"/>
            </a:xfrm>
            <a:custGeom>
              <a:avLst/>
              <a:gdLst>
                <a:gd name="connsiteX0" fmla="*/ 0 w 1526255"/>
                <a:gd name="connsiteY0" fmla="*/ 140260 h 1402604"/>
                <a:gd name="connsiteX1" fmla="*/ 140260 w 1526255"/>
                <a:gd name="connsiteY1" fmla="*/ 0 h 1402604"/>
                <a:gd name="connsiteX2" fmla="*/ 1385995 w 1526255"/>
                <a:gd name="connsiteY2" fmla="*/ 0 h 1402604"/>
                <a:gd name="connsiteX3" fmla="*/ 1526255 w 1526255"/>
                <a:gd name="connsiteY3" fmla="*/ 140260 h 1402604"/>
                <a:gd name="connsiteX4" fmla="*/ 1526255 w 1526255"/>
                <a:gd name="connsiteY4" fmla="*/ 1262344 h 1402604"/>
                <a:gd name="connsiteX5" fmla="*/ 1385995 w 1526255"/>
                <a:gd name="connsiteY5" fmla="*/ 1402604 h 1402604"/>
                <a:gd name="connsiteX6" fmla="*/ 140260 w 1526255"/>
                <a:gd name="connsiteY6" fmla="*/ 1402604 h 1402604"/>
                <a:gd name="connsiteX7" fmla="*/ 0 w 1526255"/>
                <a:gd name="connsiteY7" fmla="*/ 1262344 h 1402604"/>
                <a:gd name="connsiteX8" fmla="*/ 0 w 1526255"/>
                <a:gd name="connsiteY8" fmla="*/ 140260 h 140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6255" h="1402604">
                  <a:moveTo>
                    <a:pt x="0" y="140260"/>
                  </a:moveTo>
                  <a:cubicBezTo>
                    <a:pt x="0" y="62797"/>
                    <a:pt x="62797" y="0"/>
                    <a:pt x="140260" y="0"/>
                  </a:cubicBezTo>
                  <a:lnTo>
                    <a:pt x="1385995" y="0"/>
                  </a:lnTo>
                  <a:cubicBezTo>
                    <a:pt x="1463458" y="0"/>
                    <a:pt x="1526255" y="62797"/>
                    <a:pt x="1526255" y="140260"/>
                  </a:cubicBezTo>
                  <a:lnTo>
                    <a:pt x="1526255" y="1262344"/>
                  </a:lnTo>
                  <a:cubicBezTo>
                    <a:pt x="1526255" y="1339807"/>
                    <a:pt x="1463458" y="1402604"/>
                    <a:pt x="1385995" y="1402604"/>
                  </a:cubicBezTo>
                  <a:lnTo>
                    <a:pt x="140260" y="1402604"/>
                  </a:lnTo>
                  <a:cubicBezTo>
                    <a:pt x="62797" y="1402604"/>
                    <a:pt x="0" y="1339807"/>
                    <a:pt x="0" y="1262344"/>
                  </a:cubicBezTo>
                  <a:lnTo>
                    <a:pt x="0" y="140260"/>
                  </a:lnTo>
                  <a:close/>
                </a:path>
              </a:pathLst>
            </a:custGeom>
            <a:solidFill>
              <a:srgbClr val="B01685"/>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09661" tIns="109661" rIns="109661" bIns="109661" numCol="1" spcCol="1270" anchor="ctr" anchorCtr="0">
              <a:noAutofit/>
            </a:bodyPr>
            <a:lstStyle/>
            <a:p>
              <a:pPr marL="0" lvl="0" indent="0" algn="ctr" defTabSz="800100">
                <a:lnSpc>
                  <a:spcPct val="90000"/>
                </a:lnSpc>
                <a:spcBef>
                  <a:spcPct val="0"/>
                </a:spcBef>
                <a:spcAft>
                  <a:spcPct val="35000"/>
                </a:spcAft>
                <a:buNone/>
              </a:pPr>
              <a:r>
                <a:rPr lang="es-ES" sz="1800" kern="1200" dirty="0"/>
                <a:t>Desarrollo y Puesta en PRO</a:t>
              </a:r>
              <a:endParaRPr lang="es-PE" sz="1800" kern="1200" dirty="0"/>
            </a:p>
          </p:txBody>
        </p:sp>
        <p:grpSp>
          <p:nvGrpSpPr>
            <p:cNvPr id="12" name="Grupo 11">
              <a:extLst>
                <a:ext uri="{FF2B5EF4-FFF2-40B4-BE49-F238E27FC236}">
                  <a16:creationId xmlns:a16="http://schemas.microsoft.com/office/drawing/2014/main" id="{F195C60A-1DAA-4575-B6E0-D58524FC4286}"/>
                </a:ext>
              </a:extLst>
            </p:cNvPr>
            <p:cNvGrpSpPr/>
            <p:nvPr/>
          </p:nvGrpSpPr>
          <p:grpSpPr>
            <a:xfrm>
              <a:off x="6961941" y="1782692"/>
              <a:ext cx="1517440" cy="918185"/>
              <a:chOff x="7838051" y="2189006"/>
              <a:chExt cx="1724075" cy="998450"/>
            </a:xfrm>
          </p:grpSpPr>
          <p:sp>
            <p:nvSpPr>
              <p:cNvPr id="41" name="Rectangle: Top Corners Rounded 7">
                <a:extLst>
                  <a:ext uri="{FF2B5EF4-FFF2-40B4-BE49-F238E27FC236}">
                    <a16:creationId xmlns:a16="http://schemas.microsoft.com/office/drawing/2014/main" id="{FDCEC395-E262-4534-B8A2-1A6C3C18F14E}"/>
                  </a:ext>
                </a:extLst>
              </p:cNvPr>
              <p:cNvSpPr/>
              <p:nvPr/>
            </p:nvSpPr>
            <p:spPr>
              <a:xfrm>
                <a:off x="7838051" y="2189006"/>
                <a:ext cx="1724075" cy="953976"/>
              </a:xfrm>
              <a:prstGeom prst="round2SameRect">
                <a:avLst/>
              </a:prstGeom>
              <a:solidFill>
                <a:srgbClr val="E63888"/>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2" name="Graphic 33" descr="Programmer">
                <a:extLst>
                  <a:ext uri="{FF2B5EF4-FFF2-40B4-BE49-F238E27FC236}">
                    <a16:creationId xmlns:a16="http://schemas.microsoft.com/office/drawing/2014/main" id="{98567C45-7EE6-49E9-A362-C63723DAB50B}"/>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4629" t="13146" r="15309" b="3872"/>
              <a:stretch/>
            </p:blipFill>
            <p:spPr>
              <a:xfrm>
                <a:off x="8429874" y="2235455"/>
                <a:ext cx="540427" cy="640080"/>
              </a:xfrm>
              <a:prstGeom prst="rect">
                <a:avLst/>
              </a:prstGeom>
            </p:spPr>
          </p:pic>
          <p:sp>
            <p:nvSpPr>
              <p:cNvPr id="43" name="CuadroTexto 42">
                <a:extLst>
                  <a:ext uri="{FF2B5EF4-FFF2-40B4-BE49-F238E27FC236}">
                    <a16:creationId xmlns:a16="http://schemas.microsoft.com/office/drawing/2014/main" id="{AE500967-A4AD-4015-BB6F-88DB0476212D}"/>
                  </a:ext>
                </a:extLst>
              </p:cNvPr>
              <p:cNvSpPr txBox="1"/>
              <p:nvPr/>
            </p:nvSpPr>
            <p:spPr>
              <a:xfrm>
                <a:off x="7995490" y="2818124"/>
                <a:ext cx="1405561" cy="369332"/>
              </a:xfrm>
              <a:prstGeom prst="rect">
                <a:avLst/>
              </a:prstGeom>
              <a:noFill/>
            </p:spPr>
            <p:txBody>
              <a:bodyPr wrap="square" rtlCol="0">
                <a:spAutoFit/>
              </a:bodyPr>
              <a:lstStyle/>
              <a:p>
                <a:pPr algn="ctr"/>
                <a:r>
                  <a:rPr lang="es-ES" b="1" dirty="0">
                    <a:solidFill>
                      <a:schemeClr val="bg1"/>
                    </a:solidFill>
                  </a:rPr>
                  <a:t>EITS</a:t>
                </a:r>
                <a:endParaRPr lang="es-PE" b="1" dirty="0">
                  <a:solidFill>
                    <a:schemeClr val="bg1"/>
                  </a:solidFill>
                </a:endParaRPr>
              </a:p>
            </p:txBody>
          </p:sp>
        </p:grpSp>
      </p:grpSp>
      <p:grpSp>
        <p:nvGrpSpPr>
          <p:cNvPr id="13" name="Grupo 12">
            <a:extLst>
              <a:ext uri="{FF2B5EF4-FFF2-40B4-BE49-F238E27FC236}">
                <a16:creationId xmlns:a16="http://schemas.microsoft.com/office/drawing/2014/main" id="{D27357FE-C112-4AAD-A7A6-E18068416C7A}"/>
              </a:ext>
            </a:extLst>
          </p:cNvPr>
          <p:cNvGrpSpPr/>
          <p:nvPr/>
        </p:nvGrpSpPr>
        <p:grpSpPr>
          <a:xfrm>
            <a:off x="4679833" y="1455268"/>
            <a:ext cx="1526255" cy="2484103"/>
            <a:chOff x="4816313" y="1785626"/>
            <a:chExt cx="1526255" cy="2484103"/>
          </a:xfrm>
        </p:grpSpPr>
        <p:sp>
          <p:nvSpPr>
            <p:cNvPr id="51" name="Forma libre: forma 50">
              <a:extLst>
                <a:ext uri="{FF2B5EF4-FFF2-40B4-BE49-F238E27FC236}">
                  <a16:creationId xmlns:a16="http://schemas.microsoft.com/office/drawing/2014/main" id="{A71B7C60-8E95-4FEF-811D-BFCC2E806348}"/>
                </a:ext>
              </a:extLst>
            </p:cNvPr>
            <p:cNvSpPr/>
            <p:nvPr/>
          </p:nvSpPr>
          <p:spPr>
            <a:xfrm>
              <a:off x="4816313" y="2867125"/>
              <a:ext cx="1526255" cy="1402604"/>
            </a:xfrm>
            <a:custGeom>
              <a:avLst/>
              <a:gdLst>
                <a:gd name="connsiteX0" fmla="*/ 0 w 1526255"/>
                <a:gd name="connsiteY0" fmla="*/ 140260 h 1402604"/>
                <a:gd name="connsiteX1" fmla="*/ 140260 w 1526255"/>
                <a:gd name="connsiteY1" fmla="*/ 0 h 1402604"/>
                <a:gd name="connsiteX2" fmla="*/ 1385995 w 1526255"/>
                <a:gd name="connsiteY2" fmla="*/ 0 h 1402604"/>
                <a:gd name="connsiteX3" fmla="*/ 1526255 w 1526255"/>
                <a:gd name="connsiteY3" fmla="*/ 140260 h 1402604"/>
                <a:gd name="connsiteX4" fmla="*/ 1526255 w 1526255"/>
                <a:gd name="connsiteY4" fmla="*/ 1262344 h 1402604"/>
                <a:gd name="connsiteX5" fmla="*/ 1385995 w 1526255"/>
                <a:gd name="connsiteY5" fmla="*/ 1402604 h 1402604"/>
                <a:gd name="connsiteX6" fmla="*/ 140260 w 1526255"/>
                <a:gd name="connsiteY6" fmla="*/ 1402604 h 1402604"/>
                <a:gd name="connsiteX7" fmla="*/ 0 w 1526255"/>
                <a:gd name="connsiteY7" fmla="*/ 1262344 h 1402604"/>
                <a:gd name="connsiteX8" fmla="*/ 0 w 1526255"/>
                <a:gd name="connsiteY8" fmla="*/ 140260 h 140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6255" h="1402604">
                  <a:moveTo>
                    <a:pt x="0" y="140260"/>
                  </a:moveTo>
                  <a:cubicBezTo>
                    <a:pt x="0" y="62797"/>
                    <a:pt x="62797" y="0"/>
                    <a:pt x="140260" y="0"/>
                  </a:cubicBezTo>
                  <a:lnTo>
                    <a:pt x="1385995" y="0"/>
                  </a:lnTo>
                  <a:cubicBezTo>
                    <a:pt x="1463458" y="0"/>
                    <a:pt x="1526255" y="62797"/>
                    <a:pt x="1526255" y="140260"/>
                  </a:cubicBezTo>
                  <a:lnTo>
                    <a:pt x="1526255" y="1262344"/>
                  </a:lnTo>
                  <a:cubicBezTo>
                    <a:pt x="1526255" y="1339807"/>
                    <a:pt x="1463458" y="1402604"/>
                    <a:pt x="1385995" y="1402604"/>
                  </a:cubicBezTo>
                  <a:lnTo>
                    <a:pt x="140260" y="1402604"/>
                  </a:lnTo>
                  <a:cubicBezTo>
                    <a:pt x="62797" y="1402604"/>
                    <a:pt x="0" y="1339807"/>
                    <a:pt x="0" y="1262344"/>
                  </a:cubicBezTo>
                  <a:lnTo>
                    <a:pt x="0" y="140260"/>
                  </a:lnTo>
                  <a:close/>
                </a:path>
              </a:pathLst>
            </a:custGeom>
            <a:solidFill>
              <a:srgbClr val="B01685"/>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09661" tIns="109661" rIns="109661" bIns="109661" numCol="1" spcCol="1270" anchor="ctr" anchorCtr="0">
              <a:noAutofit/>
            </a:bodyPr>
            <a:lstStyle/>
            <a:p>
              <a:pPr marL="0" lvl="0" indent="0" algn="ctr" defTabSz="800100">
                <a:lnSpc>
                  <a:spcPct val="90000"/>
                </a:lnSpc>
                <a:spcBef>
                  <a:spcPct val="0"/>
                </a:spcBef>
                <a:spcAft>
                  <a:spcPct val="35000"/>
                </a:spcAft>
                <a:buNone/>
              </a:pPr>
              <a:r>
                <a:rPr lang="es-ES" sz="1800" kern="1200" dirty="0"/>
                <a:t>Negociación Contractual</a:t>
              </a:r>
              <a:endParaRPr lang="es-PE" sz="1800" kern="1200" dirty="0"/>
            </a:p>
          </p:txBody>
        </p:sp>
        <p:grpSp>
          <p:nvGrpSpPr>
            <p:cNvPr id="28" name="Grupo 27">
              <a:extLst>
                <a:ext uri="{FF2B5EF4-FFF2-40B4-BE49-F238E27FC236}">
                  <a16:creationId xmlns:a16="http://schemas.microsoft.com/office/drawing/2014/main" id="{49D37424-2AAE-4387-99D4-E580431638A7}"/>
                </a:ext>
              </a:extLst>
            </p:cNvPr>
            <p:cNvGrpSpPr/>
            <p:nvPr/>
          </p:nvGrpSpPr>
          <p:grpSpPr>
            <a:xfrm>
              <a:off x="4824275" y="1785626"/>
              <a:ext cx="1517440" cy="877286"/>
              <a:chOff x="1384885" y="2114751"/>
              <a:chExt cx="1724075" cy="953976"/>
            </a:xfrm>
          </p:grpSpPr>
          <p:sp>
            <p:nvSpPr>
              <p:cNvPr id="30" name="Rectangle: Top Corners Rounded 7">
                <a:extLst>
                  <a:ext uri="{FF2B5EF4-FFF2-40B4-BE49-F238E27FC236}">
                    <a16:creationId xmlns:a16="http://schemas.microsoft.com/office/drawing/2014/main" id="{A9F3D1D2-224B-4B75-9924-F812A40CB97A}"/>
                  </a:ext>
                </a:extLst>
              </p:cNvPr>
              <p:cNvSpPr/>
              <p:nvPr/>
            </p:nvSpPr>
            <p:spPr>
              <a:xfrm>
                <a:off x="1384885" y="2114751"/>
                <a:ext cx="1724075" cy="953976"/>
              </a:xfrm>
              <a:prstGeom prst="round2Same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 name="Graphic 31" descr="Office worker">
                <a:extLst>
                  <a:ext uri="{FF2B5EF4-FFF2-40B4-BE49-F238E27FC236}">
                    <a16:creationId xmlns:a16="http://schemas.microsoft.com/office/drawing/2014/main" id="{93EB7B2D-C159-4C20-A7B3-E03AA02C714B}"/>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4980" t="14162" r="14958" b="13044"/>
              <a:stretch/>
            </p:blipFill>
            <p:spPr>
              <a:xfrm>
                <a:off x="1931129" y="2146579"/>
                <a:ext cx="631586" cy="656222"/>
              </a:xfrm>
              <a:prstGeom prst="rect">
                <a:avLst/>
              </a:prstGeom>
            </p:spPr>
          </p:pic>
          <p:sp>
            <p:nvSpPr>
              <p:cNvPr id="32" name="CuadroTexto 31">
                <a:extLst>
                  <a:ext uri="{FF2B5EF4-FFF2-40B4-BE49-F238E27FC236}">
                    <a16:creationId xmlns:a16="http://schemas.microsoft.com/office/drawing/2014/main" id="{18F99E4E-D093-46C7-B01E-7AC7920BE863}"/>
                  </a:ext>
                </a:extLst>
              </p:cNvPr>
              <p:cNvSpPr txBox="1"/>
              <p:nvPr/>
            </p:nvSpPr>
            <p:spPr>
              <a:xfrm>
                <a:off x="1591513" y="2699395"/>
                <a:ext cx="1405561" cy="369332"/>
              </a:xfrm>
              <a:prstGeom prst="rect">
                <a:avLst/>
              </a:prstGeom>
              <a:noFill/>
            </p:spPr>
            <p:txBody>
              <a:bodyPr wrap="square" rtlCol="0">
                <a:spAutoFit/>
              </a:bodyPr>
              <a:lstStyle/>
              <a:p>
                <a:r>
                  <a:rPr lang="es-ES" b="1" dirty="0">
                    <a:solidFill>
                      <a:schemeClr val="bg1"/>
                    </a:solidFill>
                  </a:rPr>
                  <a:t>Comercial</a:t>
                </a:r>
                <a:endParaRPr lang="es-PE" b="1" dirty="0">
                  <a:solidFill>
                    <a:schemeClr val="bg1"/>
                  </a:solidFill>
                </a:endParaRPr>
              </a:p>
            </p:txBody>
          </p:sp>
        </p:grpSp>
      </p:grpSp>
      <p:grpSp>
        <p:nvGrpSpPr>
          <p:cNvPr id="5" name="Grupo 4">
            <a:extLst>
              <a:ext uri="{FF2B5EF4-FFF2-40B4-BE49-F238E27FC236}">
                <a16:creationId xmlns:a16="http://schemas.microsoft.com/office/drawing/2014/main" id="{C16F1B32-BD73-4833-A84C-E0EC4CEB49DB}"/>
              </a:ext>
            </a:extLst>
          </p:cNvPr>
          <p:cNvGrpSpPr/>
          <p:nvPr/>
        </p:nvGrpSpPr>
        <p:grpSpPr>
          <a:xfrm>
            <a:off x="2535339" y="1452334"/>
            <a:ext cx="1533990" cy="2487037"/>
            <a:chOff x="2671819" y="1782692"/>
            <a:chExt cx="1533990" cy="2487037"/>
          </a:xfrm>
        </p:grpSpPr>
        <p:sp>
          <p:nvSpPr>
            <p:cNvPr id="49" name="Forma libre: forma 48">
              <a:extLst>
                <a:ext uri="{FF2B5EF4-FFF2-40B4-BE49-F238E27FC236}">
                  <a16:creationId xmlns:a16="http://schemas.microsoft.com/office/drawing/2014/main" id="{EE5A5B99-7EEA-47D9-8787-C7A215A3B438}"/>
                </a:ext>
              </a:extLst>
            </p:cNvPr>
            <p:cNvSpPr/>
            <p:nvPr/>
          </p:nvSpPr>
          <p:spPr>
            <a:xfrm>
              <a:off x="2679554" y="2867125"/>
              <a:ext cx="1526255" cy="1402604"/>
            </a:xfrm>
            <a:custGeom>
              <a:avLst/>
              <a:gdLst>
                <a:gd name="connsiteX0" fmla="*/ 0 w 1526255"/>
                <a:gd name="connsiteY0" fmla="*/ 140260 h 1402604"/>
                <a:gd name="connsiteX1" fmla="*/ 140260 w 1526255"/>
                <a:gd name="connsiteY1" fmla="*/ 0 h 1402604"/>
                <a:gd name="connsiteX2" fmla="*/ 1385995 w 1526255"/>
                <a:gd name="connsiteY2" fmla="*/ 0 h 1402604"/>
                <a:gd name="connsiteX3" fmla="*/ 1526255 w 1526255"/>
                <a:gd name="connsiteY3" fmla="*/ 140260 h 1402604"/>
                <a:gd name="connsiteX4" fmla="*/ 1526255 w 1526255"/>
                <a:gd name="connsiteY4" fmla="*/ 1262344 h 1402604"/>
                <a:gd name="connsiteX5" fmla="*/ 1385995 w 1526255"/>
                <a:gd name="connsiteY5" fmla="*/ 1402604 h 1402604"/>
                <a:gd name="connsiteX6" fmla="*/ 140260 w 1526255"/>
                <a:gd name="connsiteY6" fmla="*/ 1402604 h 1402604"/>
                <a:gd name="connsiteX7" fmla="*/ 0 w 1526255"/>
                <a:gd name="connsiteY7" fmla="*/ 1262344 h 1402604"/>
                <a:gd name="connsiteX8" fmla="*/ 0 w 1526255"/>
                <a:gd name="connsiteY8" fmla="*/ 140260 h 140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6255" h="1402604">
                  <a:moveTo>
                    <a:pt x="0" y="140260"/>
                  </a:moveTo>
                  <a:cubicBezTo>
                    <a:pt x="0" y="62797"/>
                    <a:pt x="62797" y="0"/>
                    <a:pt x="140260" y="0"/>
                  </a:cubicBezTo>
                  <a:lnTo>
                    <a:pt x="1385995" y="0"/>
                  </a:lnTo>
                  <a:cubicBezTo>
                    <a:pt x="1463458" y="0"/>
                    <a:pt x="1526255" y="62797"/>
                    <a:pt x="1526255" y="140260"/>
                  </a:cubicBezTo>
                  <a:lnTo>
                    <a:pt x="1526255" y="1262344"/>
                  </a:lnTo>
                  <a:cubicBezTo>
                    <a:pt x="1526255" y="1339807"/>
                    <a:pt x="1463458" y="1402604"/>
                    <a:pt x="1385995" y="1402604"/>
                  </a:cubicBezTo>
                  <a:lnTo>
                    <a:pt x="140260" y="1402604"/>
                  </a:lnTo>
                  <a:cubicBezTo>
                    <a:pt x="62797" y="1402604"/>
                    <a:pt x="0" y="1339807"/>
                    <a:pt x="0" y="1262344"/>
                  </a:cubicBezTo>
                  <a:lnTo>
                    <a:pt x="0" y="140260"/>
                  </a:lnTo>
                  <a:close/>
                </a:path>
              </a:pathLst>
            </a:custGeom>
            <a:solidFill>
              <a:srgbClr val="B01685"/>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09661" tIns="109661" rIns="109661" bIns="109661" numCol="1" spcCol="1270" anchor="ctr" anchorCtr="0">
              <a:noAutofit/>
            </a:bodyPr>
            <a:lstStyle/>
            <a:p>
              <a:pPr marL="0" lvl="0" indent="0" algn="ctr" defTabSz="800100">
                <a:lnSpc>
                  <a:spcPct val="90000"/>
                </a:lnSpc>
                <a:spcBef>
                  <a:spcPct val="0"/>
                </a:spcBef>
                <a:spcAft>
                  <a:spcPct val="35000"/>
                </a:spcAft>
                <a:buNone/>
              </a:pPr>
              <a:r>
                <a:rPr lang="es-ES" sz="1800" kern="1200" dirty="0"/>
                <a:t>Estimación tiempo y costo</a:t>
              </a:r>
              <a:endParaRPr lang="es-PE" sz="1800" kern="1200" dirty="0"/>
            </a:p>
          </p:txBody>
        </p:sp>
        <p:grpSp>
          <p:nvGrpSpPr>
            <p:cNvPr id="11" name="Grupo 10">
              <a:extLst>
                <a:ext uri="{FF2B5EF4-FFF2-40B4-BE49-F238E27FC236}">
                  <a16:creationId xmlns:a16="http://schemas.microsoft.com/office/drawing/2014/main" id="{33041BDA-7405-4733-BB85-3FDCF6112EF4}"/>
                </a:ext>
              </a:extLst>
            </p:cNvPr>
            <p:cNvGrpSpPr/>
            <p:nvPr/>
          </p:nvGrpSpPr>
          <p:grpSpPr>
            <a:xfrm>
              <a:off x="2671819" y="1782692"/>
              <a:ext cx="1517440" cy="918185"/>
              <a:chOff x="2963729" y="2189006"/>
              <a:chExt cx="1724075" cy="998450"/>
            </a:xfrm>
          </p:grpSpPr>
          <p:sp>
            <p:nvSpPr>
              <p:cNvPr id="35" name="Rectangle: Top Corners Rounded 7">
                <a:extLst>
                  <a:ext uri="{FF2B5EF4-FFF2-40B4-BE49-F238E27FC236}">
                    <a16:creationId xmlns:a16="http://schemas.microsoft.com/office/drawing/2014/main" id="{6A1FA704-0E2B-48A5-AB27-1A590CF64850}"/>
                  </a:ext>
                </a:extLst>
              </p:cNvPr>
              <p:cNvSpPr/>
              <p:nvPr/>
            </p:nvSpPr>
            <p:spPr>
              <a:xfrm>
                <a:off x="2963729" y="2189006"/>
                <a:ext cx="1724075" cy="953976"/>
              </a:xfrm>
              <a:prstGeom prst="round2SameRect">
                <a:avLst/>
              </a:prstGeom>
              <a:solidFill>
                <a:srgbClr val="E63888"/>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Graphic 33" descr="Programmer">
                <a:extLst>
                  <a:ext uri="{FF2B5EF4-FFF2-40B4-BE49-F238E27FC236}">
                    <a16:creationId xmlns:a16="http://schemas.microsoft.com/office/drawing/2014/main" id="{9793D2D7-6F7C-4371-90E0-09C24444EE1B}"/>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4629" t="13146" r="15309" b="3872"/>
              <a:stretch/>
            </p:blipFill>
            <p:spPr>
              <a:xfrm>
                <a:off x="3555552" y="2235455"/>
                <a:ext cx="540427" cy="640080"/>
              </a:xfrm>
              <a:prstGeom prst="rect">
                <a:avLst/>
              </a:prstGeom>
            </p:spPr>
          </p:pic>
          <p:sp>
            <p:nvSpPr>
              <p:cNvPr id="39" name="CuadroTexto 38">
                <a:extLst>
                  <a:ext uri="{FF2B5EF4-FFF2-40B4-BE49-F238E27FC236}">
                    <a16:creationId xmlns:a16="http://schemas.microsoft.com/office/drawing/2014/main" id="{96C9374D-9D8B-4C38-8F76-C8B4B7B2628B}"/>
                  </a:ext>
                </a:extLst>
              </p:cNvPr>
              <p:cNvSpPr txBox="1"/>
              <p:nvPr/>
            </p:nvSpPr>
            <p:spPr>
              <a:xfrm>
                <a:off x="3121168" y="2818124"/>
                <a:ext cx="1405561" cy="369332"/>
              </a:xfrm>
              <a:prstGeom prst="rect">
                <a:avLst/>
              </a:prstGeom>
              <a:noFill/>
            </p:spPr>
            <p:txBody>
              <a:bodyPr wrap="square" rtlCol="0">
                <a:spAutoFit/>
              </a:bodyPr>
              <a:lstStyle/>
              <a:p>
                <a:pPr algn="ctr"/>
                <a:r>
                  <a:rPr lang="es-ES" b="1" dirty="0">
                    <a:solidFill>
                      <a:schemeClr val="bg1"/>
                    </a:solidFill>
                  </a:rPr>
                  <a:t>EITS</a:t>
                </a:r>
                <a:endParaRPr lang="es-PE" b="1" dirty="0">
                  <a:solidFill>
                    <a:schemeClr val="bg1"/>
                  </a:solidFill>
                </a:endParaRPr>
              </a:p>
            </p:txBody>
          </p:sp>
        </p:grpSp>
      </p:grpSp>
      <p:grpSp>
        <p:nvGrpSpPr>
          <p:cNvPr id="4" name="Grupo 3">
            <a:extLst>
              <a:ext uri="{FF2B5EF4-FFF2-40B4-BE49-F238E27FC236}">
                <a16:creationId xmlns:a16="http://schemas.microsoft.com/office/drawing/2014/main" id="{823CB2B4-49D7-4C95-B48F-C9E405DB80C9}"/>
              </a:ext>
            </a:extLst>
          </p:cNvPr>
          <p:cNvGrpSpPr/>
          <p:nvPr/>
        </p:nvGrpSpPr>
        <p:grpSpPr>
          <a:xfrm>
            <a:off x="391678" y="1462075"/>
            <a:ext cx="1540893" cy="2477296"/>
            <a:chOff x="528158" y="1792433"/>
            <a:chExt cx="1540893" cy="2477296"/>
          </a:xfrm>
        </p:grpSpPr>
        <p:sp>
          <p:nvSpPr>
            <p:cNvPr id="47" name="Forma libre: forma 46">
              <a:extLst>
                <a:ext uri="{FF2B5EF4-FFF2-40B4-BE49-F238E27FC236}">
                  <a16:creationId xmlns:a16="http://schemas.microsoft.com/office/drawing/2014/main" id="{1AA80CBB-641B-4C30-9076-6A0B32814687}"/>
                </a:ext>
              </a:extLst>
            </p:cNvPr>
            <p:cNvSpPr/>
            <p:nvPr/>
          </p:nvSpPr>
          <p:spPr>
            <a:xfrm>
              <a:off x="542796" y="2867125"/>
              <a:ext cx="1526255" cy="1402604"/>
            </a:xfrm>
            <a:custGeom>
              <a:avLst/>
              <a:gdLst>
                <a:gd name="connsiteX0" fmla="*/ 0 w 1526255"/>
                <a:gd name="connsiteY0" fmla="*/ 140260 h 1402604"/>
                <a:gd name="connsiteX1" fmla="*/ 140260 w 1526255"/>
                <a:gd name="connsiteY1" fmla="*/ 0 h 1402604"/>
                <a:gd name="connsiteX2" fmla="*/ 1385995 w 1526255"/>
                <a:gd name="connsiteY2" fmla="*/ 0 h 1402604"/>
                <a:gd name="connsiteX3" fmla="*/ 1526255 w 1526255"/>
                <a:gd name="connsiteY3" fmla="*/ 140260 h 1402604"/>
                <a:gd name="connsiteX4" fmla="*/ 1526255 w 1526255"/>
                <a:gd name="connsiteY4" fmla="*/ 1262344 h 1402604"/>
                <a:gd name="connsiteX5" fmla="*/ 1385995 w 1526255"/>
                <a:gd name="connsiteY5" fmla="*/ 1402604 h 1402604"/>
                <a:gd name="connsiteX6" fmla="*/ 140260 w 1526255"/>
                <a:gd name="connsiteY6" fmla="*/ 1402604 h 1402604"/>
                <a:gd name="connsiteX7" fmla="*/ 0 w 1526255"/>
                <a:gd name="connsiteY7" fmla="*/ 1262344 h 1402604"/>
                <a:gd name="connsiteX8" fmla="*/ 0 w 1526255"/>
                <a:gd name="connsiteY8" fmla="*/ 140260 h 140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6255" h="1402604">
                  <a:moveTo>
                    <a:pt x="0" y="140260"/>
                  </a:moveTo>
                  <a:cubicBezTo>
                    <a:pt x="0" y="62797"/>
                    <a:pt x="62797" y="0"/>
                    <a:pt x="140260" y="0"/>
                  </a:cubicBezTo>
                  <a:lnTo>
                    <a:pt x="1385995" y="0"/>
                  </a:lnTo>
                  <a:cubicBezTo>
                    <a:pt x="1463458" y="0"/>
                    <a:pt x="1526255" y="62797"/>
                    <a:pt x="1526255" y="140260"/>
                  </a:cubicBezTo>
                  <a:lnTo>
                    <a:pt x="1526255" y="1262344"/>
                  </a:lnTo>
                  <a:cubicBezTo>
                    <a:pt x="1526255" y="1339807"/>
                    <a:pt x="1463458" y="1402604"/>
                    <a:pt x="1385995" y="1402604"/>
                  </a:cubicBezTo>
                  <a:lnTo>
                    <a:pt x="140260" y="1402604"/>
                  </a:lnTo>
                  <a:cubicBezTo>
                    <a:pt x="62797" y="1402604"/>
                    <a:pt x="0" y="1339807"/>
                    <a:pt x="0" y="1262344"/>
                  </a:cubicBezTo>
                  <a:lnTo>
                    <a:pt x="0" y="140260"/>
                  </a:lnTo>
                  <a:close/>
                </a:path>
              </a:pathLst>
            </a:custGeom>
            <a:solidFill>
              <a:srgbClr val="B01685"/>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13471" tIns="113471" rIns="113471" bIns="113471" numCol="1" spcCol="1270" anchor="ctr" anchorCtr="0">
              <a:noAutofit/>
            </a:bodyPr>
            <a:lstStyle/>
            <a:p>
              <a:pPr marL="0" lvl="0" indent="0" algn="ctr" defTabSz="844550">
                <a:lnSpc>
                  <a:spcPct val="90000"/>
                </a:lnSpc>
                <a:spcBef>
                  <a:spcPct val="0"/>
                </a:spcBef>
                <a:spcAft>
                  <a:spcPct val="35000"/>
                </a:spcAft>
                <a:buNone/>
              </a:pPr>
              <a:r>
                <a:rPr lang="es-ES" sz="1900" kern="1200" dirty="0"/>
                <a:t>Propuesta comercial</a:t>
              </a:r>
              <a:endParaRPr lang="es-PE" sz="1900" kern="1200" dirty="0"/>
            </a:p>
          </p:txBody>
        </p:sp>
        <p:grpSp>
          <p:nvGrpSpPr>
            <p:cNvPr id="8" name="Grupo 7">
              <a:extLst>
                <a:ext uri="{FF2B5EF4-FFF2-40B4-BE49-F238E27FC236}">
                  <a16:creationId xmlns:a16="http://schemas.microsoft.com/office/drawing/2014/main" id="{380317C5-BA0D-403E-941A-79BCAEA5E958}"/>
                </a:ext>
              </a:extLst>
            </p:cNvPr>
            <p:cNvGrpSpPr/>
            <p:nvPr/>
          </p:nvGrpSpPr>
          <p:grpSpPr>
            <a:xfrm>
              <a:off x="528158" y="1792433"/>
              <a:ext cx="1517440" cy="877286"/>
              <a:chOff x="1384885" y="2114751"/>
              <a:chExt cx="1724075" cy="953976"/>
            </a:xfrm>
          </p:grpSpPr>
          <p:sp>
            <p:nvSpPr>
              <p:cNvPr id="21" name="Rectangle: Top Corners Rounded 7">
                <a:extLst>
                  <a:ext uri="{FF2B5EF4-FFF2-40B4-BE49-F238E27FC236}">
                    <a16:creationId xmlns:a16="http://schemas.microsoft.com/office/drawing/2014/main" id="{F4FB41D8-8589-4849-958E-3C9EAE98DB18}"/>
                  </a:ext>
                </a:extLst>
              </p:cNvPr>
              <p:cNvSpPr/>
              <p:nvPr/>
            </p:nvSpPr>
            <p:spPr>
              <a:xfrm>
                <a:off x="1384885" y="2114751"/>
                <a:ext cx="1724075" cy="953976"/>
              </a:xfrm>
              <a:prstGeom prst="round2Same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Graphic 31" descr="Office worker">
                <a:extLst>
                  <a:ext uri="{FF2B5EF4-FFF2-40B4-BE49-F238E27FC236}">
                    <a16:creationId xmlns:a16="http://schemas.microsoft.com/office/drawing/2014/main" id="{D70E6664-F585-4794-8D4E-14D4F986476B}"/>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4980" t="14162" r="14958" b="13044"/>
              <a:stretch/>
            </p:blipFill>
            <p:spPr>
              <a:xfrm>
                <a:off x="1931129" y="2146579"/>
                <a:ext cx="631586" cy="656222"/>
              </a:xfrm>
              <a:prstGeom prst="rect">
                <a:avLst/>
              </a:prstGeom>
            </p:spPr>
          </p:pic>
          <p:sp>
            <p:nvSpPr>
              <p:cNvPr id="7" name="CuadroTexto 6">
                <a:extLst>
                  <a:ext uri="{FF2B5EF4-FFF2-40B4-BE49-F238E27FC236}">
                    <a16:creationId xmlns:a16="http://schemas.microsoft.com/office/drawing/2014/main" id="{F0DB3951-CB91-45A5-9EC0-E8935D2FB8DC}"/>
                  </a:ext>
                </a:extLst>
              </p:cNvPr>
              <p:cNvSpPr txBox="1"/>
              <p:nvPr/>
            </p:nvSpPr>
            <p:spPr>
              <a:xfrm>
                <a:off x="1559546" y="2699395"/>
                <a:ext cx="1405561" cy="369332"/>
              </a:xfrm>
              <a:prstGeom prst="rect">
                <a:avLst/>
              </a:prstGeom>
              <a:noFill/>
            </p:spPr>
            <p:txBody>
              <a:bodyPr wrap="square" rtlCol="0">
                <a:spAutoFit/>
              </a:bodyPr>
              <a:lstStyle/>
              <a:p>
                <a:r>
                  <a:rPr lang="es-ES" b="1" dirty="0">
                    <a:solidFill>
                      <a:schemeClr val="bg1"/>
                    </a:solidFill>
                  </a:rPr>
                  <a:t>Comercial</a:t>
                </a:r>
                <a:endParaRPr lang="es-PE" b="1" dirty="0">
                  <a:solidFill>
                    <a:schemeClr val="bg1"/>
                  </a:solidFill>
                </a:endParaRPr>
              </a:p>
            </p:txBody>
          </p:sp>
        </p:grpSp>
      </p:grpSp>
      <p:grpSp>
        <p:nvGrpSpPr>
          <p:cNvPr id="25" name="Grupo 24">
            <a:extLst>
              <a:ext uri="{FF2B5EF4-FFF2-40B4-BE49-F238E27FC236}">
                <a16:creationId xmlns:a16="http://schemas.microsoft.com/office/drawing/2014/main" id="{0920747F-CE99-4454-B3B9-288C25E200C1}"/>
              </a:ext>
            </a:extLst>
          </p:cNvPr>
          <p:cNvGrpSpPr/>
          <p:nvPr/>
        </p:nvGrpSpPr>
        <p:grpSpPr>
          <a:xfrm>
            <a:off x="8311721" y="126477"/>
            <a:ext cx="3697723" cy="902256"/>
            <a:chOff x="148171" y="698514"/>
            <a:chExt cx="2773292" cy="676692"/>
          </a:xfrm>
        </p:grpSpPr>
        <p:pic>
          <p:nvPicPr>
            <p:cNvPr id="26" name="Imagen 25">
              <a:extLst>
                <a:ext uri="{FF2B5EF4-FFF2-40B4-BE49-F238E27FC236}">
                  <a16:creationId xmlns:a16="http://schemas.microsoft.com/office/drawing/2014/main" id="{E78143C7-DD16-4819-B60C-68A37FD0F9F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8171" y="698514"/>
              <a:ext cx="1331640" cy="586060"/>
            </a:xfrm>
            <a:prstGeom prst="rect">
              <a:avLst/>
            </a:prstGeom>
          </p:spPr>
        </p:pic>
        <p:pic>
          <p:nvPicPr>
            <p:cNvPr id="27" name="Imagen 26">
              <a:extLst>
                <a:ext uri="{FF2B5EF4-FFF2-40B4-BE49-F238E27FC236}">
                  <a16:creationId xmlns:a16="http://schemas.microsoft.com/office/drawing/2014/main" id="{6D0B02EA-465B-4E88-9F74-1A33932C49A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89441" y="747264"/>
              <a:ext cx="1432022" cy="627942"/>
            </a:xfrm>
            <a:prstGeom prst="rect">
              <a:avLst/>
            </a:prstGeom>
          </p:spPr>
        </p:pic>
      </p:grpSp>
      <p:sp>
        <p:nvSpPr>
          <p:cNvPr id="36" name="Título 5">
            <a:extLst>
              <a:ext uri="{FF2B5EF4-FFF2-40B4-BE49-F238E27FC236}">
                <a16:creationId xmlns:a16="http://schemas.microsoft.com/office/drawing/2014/main" id="{44D67608-5BA5-4E6D-A7F3-3832395E558E}"/>
              </a:ext>
            </a:extLst>
          </p:cNvPr>
          <p:cNvSpPr txBox="1">
            <a:spLocks/>
          </p:cNvSpPr>
          <p:nvPr/>
        </p:nvSpPr>
        <p:spPr>
          <a:xfrm>
            <a:off x="335360" y="452723"/>
            <a:ext cx="10426621" cy="480000"/>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3000" kern="1200">
                <a:solidFill>
                  <a:schemeClr val="accent1"/>
                </a:solidFill>
                <a:latin typeface="+mj-lt"/>
                <a:ea typeface="+mj-ea"/>
                <a:cs typeface="+mj-cs"/>
              </a:defRPr>
            </a:lvl1pPr>
          </a:lstStyle>
          <a:p>
            <a:r>
              <a:rPr lang="es-AR" sz="3200" dirty="0">
                <a:latin typeface="+mn-lt"/>
              </a:rPr>
              <a:t>Mapa del proceso de desarrollo de WS</a:t>
            </a:r>
          </a:p>
        </p:txBody>
      </p:sp>
      <p:sp>
        <p:nvSpPr>
          <p:cNvPr id="37" name="Rectángulo redondeado 66">
            <a:extLst>
              <a:ext uri="{FF2B5EF4-FFF2-40B4-BE49-F238E27FC236}">
                <a16:creationId xmlns:a16="http://schemas.microsoft.com/office/drawing/2014/main" id="{8E975E67-06AD-4B4C-9C81-EAC334BB06C9}"/>
              </a:ext>
            </a:extLst>
          </p:cNvPr>
          <p:cNvSpPr/>
          <p:nvPr/>
        </p:nvSpPr>
        <p:spPr>
          <a:xfrm flipV="1">
            <a:off x="0" y="932721"/>
            <a:ext cx="8304245" cy="60959"/>
          </a:xfrm>
          <a:prstGeom prst="roundRect">
            <a:avLst/>
          </a:prstGeom>
          <a:gradFill>
            <a:gsLst>
              <a:gs pos="0">
                <a:srgbClr val="8E3881"/>
              </a:gs>
              <a:gs pos="100000">
                <a:srgbClr val="244E95"/>
              </a:gs>
            </a:gsLst>
            <a:lin ang="60000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8" name="Forma libre: forma 47">
            <a:extLst>
              <a:ext uri="{FF2B5EF4-FFF2-40B4-BE49-F238E27FC236}">
                <a16:creationId xmlns:a16="http://schemas.microsoft.com/office/drawing/2014/main" id="{43DC47E9-0488-4181-B617-8C61609DB3E5}"/>
              </a:ext>
            </a:extLst>
          </p:cNvPr>
          <p:cNvSpPr/>
          <p:nvPr/>
        </p:nvSpPr>
        <p:spPr>
          <a:xfrm>
            <a:off x="2085198" y="3048814"/>
            <a:ext cx="323566" cy="378511"/>
          </a:xfrm>
          <a:custGeom>
            <a:avLst/>
            <a:gdLst>
              <a:gd name="connsiteX0" fmla="*/ 0 w 323566"/>
              <a:gd name="connsiteY0" fmla="*/ 75702 h 378511"/>
              <a:gd name="connsiteX1" fmla="*/ 161783 w 323566"/>
              <a:gd name="connsiteY1" fmla="*/ 75702 h 378511"/>
              <a:gd name="connsiteX2" fmla="*/ 161783 w 323566"/>
              <a:gd name="connsiteY2" fmla="*/ 0 h 378511"/>
              <a:gd name="connsiteX3" fmla="*/ 323566 w 323566"/>
              <a:gd name="connsiteY3" fmla="*/ 189256 h 378511"/>
              <a:gd name="connsiteX4" fmla="*/ 161783 w 323566"/>
              <a:gd name="connsiteY4" fmla="*/ 378511 h 378511"/>
              <a:gd name="connsiteX5" fmla="*/ 161783 w 323566"/>
              <a:gd name="connsiteY5" fmla="*/ 302809 h 378511"/>
              <a:gd name="connsiteX6" fmla="*/ 0 w 323566"/>
              <a:gd name="connsiteY6" fmla="*/ 302809 h 378511"/>
              <a:gd name="connsiteX7" fmla="*/ 0 w 323566"/>
              <a:gd name="connsiteY7" fmla="*/ 75702 h 378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566" h="378511">
                <a:moveTo>
                  <a:pt x="0" y="75702"/>
                </a:moveTo>
                <a:lnTo>
                  <a:pt x="161783" y="75702"/>
                </a:lnTo>
                <a:lnTo>
                  <a:pt x="161783" y="0"/>
                </a:lnTo>
                <a:lnTo>
                  <a:pt x="323566" y="189256"/>
                </a:lnTo>
                <a:lnTo>
                  <a:pt x="161783" y="378511"/>
                </a:lnTo>
                <a:lnTo>
                  <a:pt x="161783" y="302809"/>
                </a:lnTo>
                <a:lnTo>
                  <a:pt x="0" y="302809"/>
                </a:lnTo>
                <a:lnTo>
                  <a:pt x="0" y="75702"/>
                </a:lnTo>
                <a:close/>
              </a:path>
            </a:pathLst>
          </a:custGeom>
          <a:solidFill>
            <a:srgbClr val="E63888"/>
          </a:solidFill>
          <a:scene3d>
            <a:camera prst="orthographicFront"/>
            <a:lightRig rig="flat" dir="t"/>
          </a:scene3d>
          <a:sp3d z="-80000" prstMaterial="plastic">
            <a:bevelT w="50800" h="50800"/>
            <a:bevelB w="25400" h="25400" prst="angle"/>
          </a:sp3d>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txBody>
          <a:bodyPr spcFirstLastPara="0" vert="horz" wrap="square" lIns="0" tIns="75702" rIns="97070" bIns="75702" numCol="1" spcCol="1270" anchor="ctr" anchorCtr="0">
            <a:noAutofit/>
          </a:bodyPr>
          <a:lstStyle/>
          <a:p>
            <a:pPr marL="0" lvl="0" indent="0" algn="ctr" defTabSz="666750">
              <a:lnSpc>
                <a:spcPct val="90000"/>
              </a:lnSpc>
              <a:spcBef>
                <a:spcPct val="0"/>
              </a:spcBef>
              <a:spcAft>
                <a:spcPct val="35000"/>
              </a:spcAft>
              <a:buNone/>
            </a:pPr>
            <a:endParaRPr lang="es-PE" sz="1500" kern="1200"/>
          </a:p>
        </p:txBody>
      </p:sp>
      <p:sp>
        <p:nvSpPr>
          <p:cNvPr id="50" name="Forma libre: forma 49">
            <a:extLst>
              <a:ext uri="{FF2B5EF4-FFF2-40B4-BE49-F238E27FC236}">
                <a16:creationId xmlns:a16="http://schemas.microsoft.com/office/drawing/2014/main" id="{4838450F-2DD6-45BA-820D-65FFD0435D8E}"/>
              </a:ext>
            </a:extLst>
          </p:cNvPr>
          <p:cNvSpPr/>
          <p:nvPr/>
        </p:nvSpPr>
        <p:spPr>
          <a:xfrm>
            <a:off x="4221956" y="3048814"/>
            <a:ext cx="323566" cy="378511"/>
          </a:xfrm>
          <a:custGeom>
            <a:avLst/>
            <a:gdLst>
              <a:gd name="connsiteX0" fmla="*/ 0 w 323566"/>
              <a:gd name="connsiteY0" fmla="*/ 75702 h 378511"/>
              <a:gd name="connsiteX1" fmla="*/ 161783 w 323566"/>
              <a:gd name="connsiteY1" fmla="*/ 75702 h 378511"/>
              <a:gd name="connsiteX2" fmla="*/ 161783 w 323566"/>
              <a:gd name="connsiteY2" fmla="*/ 0 h 378511"/>
              <a:gd name="connsiteX3" fmla="*/ 323566 w 323566"/>
              <a:gd name="connsiteY3" fmla="*/ 189256 h 378511"/>
              <a:gd name="connsiteX4" fmla="*/ 161783 w 323566"/>
              <a:gd name="connsiteY4" fmla="*/ 378511 h 378511"/>
              <a:gd name="connsiteX5" fmla="*/ 161783 w 323566"/>
              <a:gd name="connsiteY5" fmla="*/ 302809 h 378511"/>
              <a:gd name="connsiteX6" fmla="*/ 0 w 323566"/>
              <a:gd name="connsiteY6" fmla="*/ 302809 h 378511"/>
              <a:gd name="connsiteX7" fmla="*/ 0 w 323566"/>
              <a:gd name="connsiteY7" fmla="*/ 75702 h 378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566" h="378511">
                <a:moveTo>
                  <a:pt x="0" y="75702"/>
                </a:moveTo>
                <a:lnTo>
                  <a:pt x="161783" y="75702"/>
                </a:lnTo>
                <a:lnTo>
                  <a:pt x="161783" y="0"/>
                </a:lnTo>
                <a:lnTo>
                  <a:pt x="323566" y="189256"/>
                </a:lnTo>
                <a:lnTo>
                  <a:pt x="161783" y="378511"/>
                </a:lnTo>
                <a:lnTo>
                  <a:pt x="161783" y="302809"/>
                </a:lnTo>
                <a:lnTo>
                  <a:pt x="0" y="302809"/>
                </a:lnTo>
                <a:lnTo>
                  <a:pt x="0" y="75702"/>
                </a:lnTo>
                <a:close/>
              </a:path>
            </a:pathLst>
          </a:custGeom>
          <a:solidFill>
            <a:srgbClr val="E63888"/>
          </a:solidFill>
          <a:scene3d>
            <a:camera prst="orthographicFront"/>
            <a:lightRig rig="flat" dir="t"/>
          </a:scene3d>
          <a:sp3d z="-80000" prstMaterial="plastic">
            <a:bevelT w="50800" h="50800"/>
            <a:bevelB w="25400" h="25400" prst="angle"/>
          </a:sp3d>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txBody>
          <a:bodyPr spcFirstLastPara="0" vert="horz" wrap="square" lIns="0" tIns="75702" rIns="97070" bIns="75702" numCol="1" spcCol="1270" anchor="ctr" anchorCtr="0">
            <a:noAutofit/>
          </a:bodyPr>
          <a:lstStyle/>
          <a:p>
            <a:pPr marL="0" lvl="0" indent="0" algn="ctr" defTabSz="666750">
              <a:lnSpc>
                <a:spcPct val="90000"/>
              </a:lnSpc>
              <a:spcBef>
                <a:spcPct val="0"/>
              </a:spcBef>
              <a:spcAft>
                <a:spcPct val="35000"/>
              </a:spcAft>
              <a:buNone/>
            </a:pPr>
            <a:endParaRPr lang="es-PE" sz="1500" kern="1200"/>
          </a:p>
        </p:txBody>
      </p:sp>
      <p:sp>
        <p:nvSpPr>
          <p:cNvPr id="52" name="Forma libre: forma 51">
            <a:extLst>
              <a:ext uri="{FF2B5EF4-FFF2-40B4-BE49-F238E27FC236}">
                <a16:creationId xmlns:a16="http://schemas.microsoft.com/office/drawing/2014/main" id="{BBBA09A7-01A0-4628-8635-AD83B1087C9F}"/>
              </a:ext>
            </a:extLst>
          </p:cNvPr>
          <p:cNvSpPr/>
          <p:nvPr/>
        </p:nvSpPr>
        <p:spPr>
          <a:xfrm>
            <a:off x="6358714" y="3048814"/>
            <a:ext cx="323566" cy="378511"/>
          </a:xfrm>
          <a:custGeom>
            <a:avLst/>
            <a:gdLst>
              <a:gd name="connsiteX0" fmla="*/ 0 w 323566"/>
              <a:gd name="connsiteY0" fmla="*/ 75702 h 378511"/>
              <a:gd name="connsiteX1" fmla="*/ 161783 w 323566"/>
              <a:gd name="connsiteY1" fmla="*/ 75702 h 378511"/>
              <a:gd name="connsiteX2" fmla="*/ 161783 w 323566"/>
              <a:gd name="connsiteY2" fmla="*/ 0 h 378511"/>
              <a:gd name="connsiteX3" fmla="*/ 323566 w 323566"/>
              <a:gd name="connsiteY3" fmla="*/ 189256 h 378511"/>
              <a:gd name="connsiteX4" fmla="*/ 161783 w 323566"/>
              <a:gd name="connsiteY4" fmla="*/ 378511 h 378511"/>
              <a:gd name="connsiteX5" fmla="*/ 161783 w 323566"/>
              <a:gd name="connsiteY5" fmla="*/ 302809 h 378511"/>
              <a:gd name="connsiteX6" fmla="*/ 0 w 323566"/>
              <a:gd name="connsiteY6" fmla="*/ 302809 h 378511"/>
              <a:gd name="connsiteX7" fmla="*/ 0 w 323566"/>
              <a:gd name="connsiteY7" fmla="*/ 75702 h 378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566" h="378511">
                <a:moveTo>
                  <a:pt x="0" y="75702"/>
                </a:moveTo>
                <a:lnTo>
                  <a:pt x="161783" y="75702"/>
                </a:lnTo>
                <a:lnTo>
                  <a:pt x="161783" y="0"/>
                </a:lnTo>
                <a:lnTo>
                  <a:pt x="323566" y="189256"/>
                </a:lnTo>
                <a:lnTo>
                  <a:pt x="161783" y="378511"/>
                </a:lnTo>
                <a:lnTo>
                  <a:pt x="161783" y="302809"/>
                </a:lnTo>
                <a:lnTo>
                  <a:pt x="0" y="302809"/>
                </a:lnTo>
                <a:lnTo>
                  <a:pt x="0" y="75702"/>
                </a:lnTo>
                <a:close/>
              </a:path>
            </a:pathLst>
          </a:custGeom>
          <a:solidFill>
            <a:srgbClr val="E63888"/>
          </a:solidFill>
          <a:scene3d>
            <a:camera prst="orthographicFront"/>
            <a:lightRig rig="flat" dir="t"/>
          </a:scene3d>
          <a:sp3d z="-80000" prstMaterial="plastic">
            <a:bevelT w="50800" h="50800"/>
            <a:bevelB w="25400" h="25400" prst="angle"/>
          </a:sp3d>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txBody>
          <a:bodyPr spcFirstLastPara="0" vert="horz" wrap="square" lIns="0" tIns="75702" rIns="97070" bIns="75702" numCol="1" spcCol="1270" anchor="ctr" anchorCtr="0">
            <a:noAutofit/>
          </a:bodyPr>
          <a:lstStyle/>
          <a:p>
            <a:pPr marL="0" lvl="0" indent="0" algn="ctr" defTabSz="666750">
              <a:lnSpc>
                <a:spcPct val="90000"/>
              </a:lnSpc>
              <a:spcBef>
                <a:spcPct val="0"/>
              </a:spcBef>
              <a:spcAft>
                <a:spcPct val="35000"/>
              </a:spcAft>
              <a:buNone/>
            </a:pPr>
            <a:endParaRPr lang="es-PE" sz="1500" kern="1200"/>
          </a:p>
        </p:txBody>
      </p:sp>
      <p:sp>
        <p:nvSpPr>
          <p:cNvPr id="10" name="CuadroTexto 9">
            <a:extLst>
              <a:ext uri="{FF2B5EF4-FFF2-40B4-BE49-F238E27FC236}">
                <a16:creationId xmlns:a16="http://schemas.microsoft.com/office/drawing/2014/main" id="{179F53ED-2CFF-4BE9-A4B2-389636889E41}"/>
              </a:ext>
            </a:extLst>
          </p:cNvPr>
          <p:cNvSpPr txBox="1"/>
          <p:nvPr/>
        </p:nvSpPr>
        <p:spPr>
          <a:xfrm>
            <a:off x="8728659" y="1120505"/>
            <a:ext cx="3166225" cy="3139321"/>
          </a:xfrm>
          <a:prstGeom prst="rect">
            <a:avLst/>
          </a:prstGeom>
          <a:noFill/>
        </p:spPr>
        <p:txBody>
          <a:bodyPr wrap="square" rtlCol="0">
            <a:spAutoFit/>
          </a:bodyPr>
          <a:lstStyle/>
          <a:p>
            <a:r>
              <a:rPr lang="es-ES" dirty="0"/>
              <a:t>Tiempo de desarrollo por web </a:t>
            </a:r>
            <a:r>
              <a:rPr lang="es-ES" dirty="0" err="1"/>
              <a:t>service</a:t>
            </a:r>
            <a:r>
              <a:rPr lang="es-ES" dirty="0"/>
              <a:t>: </a:t>
            </a:r>
          </a:p>
          <a:p>
            <a:r>
              <a:rPr lang="es-ES" b="1" dirty="0"/>
              <a:t>Antes: Aprox. 20 días</a:t>
            </a:r>
          </a:p>
          <a:p>
            <a:r>
              <a:rPr lang="es-ES" b="1" dirty="0"/>
              <a:t>Ahora: Aprox. 2 días</a:t>
            </a:r>
          </a:p>
          <a:p>
            <a:endParaRPr lang="es-ES" dirty="0"/>
          </a:p>
          <a:p>
            <a:r>
              <a:rPr lang="es-ES" dirty="0"/>
              <a:t>El costo que significa dedicar recursos al desarrollo:</a:t>
            </a:r>
          </a:p>
          <a:p>
            <a:r>
              <a:rPr lang="es-ES" b="1" dirty="0"/>
              <a:t>Antes: Aprox. S/ 5000 </a:t>
            </a:r>
          </a:p>
          <a:p>
            <a:r>
              <a:rPr lang="es-ES" b="1" dirty="0"/>
              <a:t>Ahora: S/ 0</a:t>
            </a:r>
          </a:p>
          <a:p>
            <a:endParaRPr lang="es-ES" dirty="0"/>
          </a:p>
          <a:p>
            <a:endParaRPr lang="es-PE" dirty="0"/>
          </a:p>
        </p:txBody>
      </p:sp>
      <p:sp>
        <p:nvSpPr>
          <p:cNvPr id="78" name="CuadroTexto 77">
            <a:extLst>
              <a:ext uri="{FF2B5EF4-FFF2-40B4-BE49-F238E27FC236}">
                <a16:creationId xmlns:a16="http://schemas.microsoft.com/office/drawing/2014/main" id="{0CF3BC82-6EFC-4EDF-82D8-4882EAE0606E}"/>
              </a:ext>
            </a:extLst>
          </p:cNvPr>
          <p:cNvSpPr txBox="1"/>
          <p:nvPr/>
        </p:nvSpPr>
        <p:spPr>
          <a:xfrm>
            <a:off x="9684987" y="5250293"/>
            <a:ext cx="888442" cy="369609"/>
          </a:xfrm>
          <a:prstGeom prst="rect">
            <a:avLst/>
          </a:prstGeom>
          <a:noFill/>
        </p:spPr>
        <p:txBody>
          <a:bodyPr wrap="square" rtlCol="0">
            <a:spAutoFit/>
          </a:bodyPr>
          <a:lstStyle/>
          <a:p>
            <a:r>
              <a:rPr lang="es-ES" b="1" dirty="0">
                <a:solidFill>
                  <a:schemeClr val="bg1"/>
                </a:solidFill>
              </a:rPr>
              <a:t>12 días</a:t>
            </a:r>
            <a:endParaRPr lang="es-PE" b="1" dirty="0">
              <a:solidFill>
                <a:schemeClr val="bg1"/>
              </a:solidFill>
            </a:endParaRPr>
          </a:p>
        </p:txBody>
      </p:sp>
      <p:grpSp>
        <p:nvGrpSpPr>
          <p:cNvPr id="17" name="Grupo 16">
            <a:extLst>
              <a:ext uri="{FF2B5EF4-FFF2-40B4-BE49-F238E27FC236}">
                <a16:creationId xmlns:a16="http://schemas.microsoft.com/office/drawing/2014/main" id="{F66EE4CA-61AB-4553-9B13-4DA1C1847D9E}"/>
              </a:ext>
            </a:extLst>
          </p:cNvPr>
          <p:cNvGrpSpPr/>
          <p:nvPr/>
        </p:nvGrpSpPr>
        <p:grpSpPr>
          <a:xfrm>
            <a:off x="755431" y="3826505"/>
            <a:ext cx="11117533" cy="1444548"/>
            <a:chOff x="755431" y="3565253"/>
            <a:chExt cx="11117533" cy="1444548"/>
          </a:xfrm>
        </p:grpSpPr>
        <p:sp>
          <p:nvSpPr>
            <p:cNvPr id="71" name="CuadroTexto 70">
              <a:extLst>
                <a:ext uri="{FF2B5EF4-FFF2-40B4-BE49-F238E27FC236}">
                  <a16:creationId xmlns:a16="http://schemas.microsoft.com/office/drawing/2014/main" id="{79AE6AFF-483C-4A3B-B671-59001C18E08C}"/>
                </a:ext>
              </a:extLst>
            </p:cNvPr>
            <p:cNvSpPr txBox="1"/>
            <p:nvPr/>
          </p:nvSpPr>
          <p:spPr>
            <a:xfrm>
              <a:off x="9196402" y="3565253"/>
              <a:ext cx="1857631" cy="400110"/>
            </a:xfrm>
            <a:prstGeom prst="rect">
              <a:avLst/>
            </a:prstGeom>
            <a:noFill/>
          </p:spPr>
          <p:txBody>
            <a:bodyPr wrap="square" rtlCol="0">
              <a:spAutoFit/>
            </a:bodyPr>
            <a:lstStyle/>
            <a:p>
              <a:r>
                <a:rPr lang="es-ES" sz="2000" b="1" dirty="0"/>
                <a:t>Time </a:t>
              </a:r>
              <a:r>
                <a:rPr lang="es-ES" sz="2000" b="1" dirty="0" err="1"/>
                <a:t>to</a:t>
              </a:r>
              <a:r>
                <a:rPr lang="es-ES" sz="2000" b="1" dirty="0"/>
                <a:t> </a:t>
              </a:r>
              <a:r>
                <a:rPr lang="es-ES" sz="2000" b="1" dirty="0" err="1"/>
                <a:t>market</a:t>
              </a:r>
              <a:endParaRPr lang="es-PE" sz="2000" b="1" dirty="0"/>
            </a:p>
          </p:txBody>
        </p:sp>
        <p:grpSp>
          <p:nvGrpSpPr>
            <p:cNvPr id="16" name="Grupo 15">
              <a:extLst>
                <a:ext uri="{FF2B5EF4-FFF2-40B4-BE49-F238E27FC236}">
                  <a16:creationId xmlns:a16="http://schemas.microsoft.com/office/drawing/2014/main" id="{11BDE6F1-E2D8-40FF-9C30-AE07DBD22433}"/>
                </a:ext>
              </a:extLst>
            </p:cNvPr>
            <p:cNvGrpSpPr/>
            <p:nvPr/>
          </p:nvGrpSpPr>
          <p:grpSpPr>
            <a:xfrm>
              <a:off x="755431" y="3958227"/>
              <a:ext cx="11117533" cy="1051574"/>
              <a:chOff x="755431" y="3958227"/>
              <a:chExt cx="11117533" cy="1051574"/>
            </a:xfrm>
          </p:grpSpPr>
          <p:sp>
            <p:nvSpPr>
              <p:cNvPr id="6" name="Diagrama de flujo: conector 5">
                <a:extLst>
                  <a:ext uri="{FF2B5EF4-FFF2-40B4-BE49-F238E27FC236}">
                    <a16:creationId xmlns:a16="http://schemas.microsoft.com/office/drawing/2014/main" id="{D31E258C-E010-4FC0-B7FB-CF7668F50637}"/>
                  </a:ext>
                </a:extLst>
              </p:cNvPr>
              <p:cNvSpPr/>
              <p:nvPr/>
            </p:nvSpPr>
            <p:spPr>
              <a:xfrm>
                <a:off x="755431" y="4095772"/>
                <a:ext cx="789932" cy="758757"/>
              </a:xfrm>
              <a:prstGeom prst="flowChartConnector">
                <a:avLst/>
              </a:prstGeom>
              <a:solidFill>
                <a:srgbClr val="632678"/>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3 días</a:t>
                </a:r>
                <a:endParaRPr lang="es-PE" dirty="0"/>
              </a:p>
            </p:txBody>
          </p:sp>
          <p:sp>
            <p:nvSpPr>
              <p:cNvPr id="18" name="Diagrama de flujo: conector 17">
                <a:extLst>
                  <a:ext uri="{FF2B5EF4-FFF2-40B4-BE49-F238E27FC236}">
                    <a16:creationId xmlns:a16="http://schemas.microsoft.com/office/drawing/2014/main" id="{AA6B7BD4-3C94-4F56-8790-13DD896C02A0}"/>
                  </a:ext>
                </a:extLst>
              </p:cNvPr>
              <p:cNvSpPr/>
              <p:nvPr/>
            </p:nvSpPr>
            <p:spPr>
              <a:xfrm>
                <a:off x="5064544" y="4095771"/>
                <a:ext cx="789932" cy="758757"/>
              </a:xfrm>
              <a:prstGeom prst="flowChartConnector">
                <a:avLst/>
              </a:prstGeom>
              <a:solidFill>
                <a:srgbClr val="632678"/>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3 días</a:t>
                </a:r>
                <a:endParaRPr lang="es-PE" dirty="0"/>
              </a:p>
            </p:txBody>
          </p:sp>
          <p:sp>
            <p:nvSpPr>
              <p:cNvPr id="19" name="Diagrama de flujo: conector 18">
                <a:extLst>
                  <a:ext uri="{FF2B5EF4-FFF2-40B4-BE49-F238E27FC236}">
                    <a16:creationId xmlns:a16="http://schemas.microsoft.com/office/drawing/2014/main" id="{4167BE59-E76A-40C4-9C47-5470FE85DBA0}"/>
                  </a:ext>
                </a:extLst>
              </p:cNvPr>
              <p:cNvSpPr/>
              <p:nvPr/>
            </p:nvSpPr>
            <p:spPr>
              <a:xfrm>
                <a:off x="2903438" y="4095772"/>
                <a:ext cx="789932" cy="758757"/>
              </a:xfrm>
              <a:prstGeom prst="flowChartConnector">
                <a:avLst/>
              </a:prstGeom>
              <a:solidFill>
                <a:srgbClr val="632678"/>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3-5 días</a:t>
                </a:r>
                <a:endParaRPr lang="es-PE" dirty="0"/>
              </a:p>
            </p:txBody>
          </p:sp>
          <p:sp>
            <p:nvSpPr>
              <p:cNvPr id="44" name="Diagrama de flujo: conector 43">
                <a:extLst>
                  <a:ext uri="{FF2B5EF4-FFF2-40B4-BE49-F238E27FC236}">
                    <a16:creationId xmlns:a16="http://schemas.microsoft.com/office/drawing/2014/main" id="{F8EF53FB-8DF6-43FF-9D43-F51DD275AD6A}"/>
                  </a:ext>
                </a:extLst>
              </p:cNvPr>
              <p:cNvSpPr/>
              <p:nvPr/>
            </p:nvSpPr>
            <p:spPr>
              <a:xfrm>
                <a:off x="7225650" y="4095770"/>
                <a:ext cx="789932" cy="758757"/>
              </a:xfrm>
              <a:prstGeom prst="flowChartConnector">
                <a:avLst/>
              </a:prstGeom>
              <a:solidFill>
                <a:srgbClr val="632678"/>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b="1" dirty="0"/>
                  <a:t>10-15 días</a:t>
                </a:r>
                <a:endParaRPr lang="es-PE" sz="1200" b="1" dirty="0"/>
              </a:p>
            </p:txBody>
          </p:sp>
          <p:sp>
            <p:nvSpPr>
              <p:cNvPr id="69" name="Diagrama de flujo: conector 68">
                <a:extLst>
                  <a:ext uri="{FF2B5EF4-FFF2-40B4-BE49-F238E27FC236}">
                    <a16:creationId xmlns:a16="http://schemas.microsoft.com/office/drawing/2014/main" id="{A3316462-CDD9-4AF7-9923-0A49967B5806}"/>
                  </a:ext>
                </a:extLst>
              </p:cNvPr>
              <p:cNvSpPr/>
              <p:nvPr/>
            </p:nvSpPr>
            <p:spPr>
              <a:xfrm>
                <a:off x="9600352" y="3958227"/>
                <a:ext cx="1049729" cy="1051574"/>
              </a:xfrm>
              <a:prstGeom prst="flowChartConnector">
                <a:avLst/>
              </a:prstGeom>
              <a:solidFill>
                <a:srgbClr val="1D4F91"/>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700" b="1" dirty="0"/>
              </a:p>
            </p:txBody>
          </p:sp>
          <p:sp>
            <p:nvSpPr>
              <p:cNvPr id="63" name="Signo más 62">
                <a:extLst>
                  <a:ext uri="{FF2B5EF4-FFF2-40B4-BE49-F238E27FC236}">
                    <a16:creationId xmlns:a16="http://schemas.microsoft.com/office/drawing/2014/main" id="{F44F4DEE-24C3-41D0-BADF-30D0359BCC7C}"/>
                  </a:ext>
                </a:extLst>
              </p:cNvPr>
              <p:cNvSpPr/>
              <p:nvPr/>
            </p:nvSpPr>
            <p:spPr>
              <a:xfrm>
                <a:off x="1875449" y="4252853"/>
                <a:ext cx="660961" cy="623324"/>
              </a:xfrm>
              <a:prstGeom prst="mathPlus">
                <a:avLst/>
              </a:prstGeom>
              <a:solidFill>
                <a:srgbClr val="63666A"/>
              </a:solidFill>
              <a:ln>
                <a:solidFill>
                  <a:srgbClr val="6326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5" name="Signo más 64">
                <a:extLst>
                  <a:ext uri="{FF2B5EF4-FFF2-40B4-BE49-F238E27FC236}">
                    <a16:creationId xmlns:a16="http://schemas.microsoft.com/office/drawing/2014/main" id="{C29A55D1-071A-453A-B127-EC1FC901CDC0}"/>
                  </a:ext>
                </a:extLst>
              </p:cNvPr>
              <p:cNvSpPr/>
              <p:nvPr/>
            </p:nvSpPr>
            <p:spPr>
              <a:xfrm>
                <a:off x="4017770" y="4250966"/>
                <a:ext cx="660961" cy="623324"/>
              </a:xfrm>
              <a:prstGeom prst="mathPlus">
                <a:avLst/>
              </a:prstGeom>
              <a:solidFill>
                <a:srgbClr val="63666A"/>
              </a:solidFill>
              <a:ln>
                <a:solidFill>
                  <a:srgbClr val="6326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6" name="Signo más 65">
                <a:extLst>
                  <a:ext uri="{FF2B5EF4-FFF2-40B4-BE49-F238E27FC236}">
                    <a16:creationId xmlns:a16="http://schemas.microsoft.com/office/drawing/2014/main" id="{D11DD64D-AEA3-4A36-8453-C9919F86FD58}"/>
                  </a:ext>
                </a:extLst>
              </p:cNvPr>
              <p:cNvSpPr/>
              <p:nvPr/>
            </p:nvSpPr>
            <p:spPr>
              <a:xfrm>
                <a:off x="6178876" y="4250966"/>
                <a:ext cx="660961" cy="623324"/>
              </a:xfrm>
              <a:prstGeom prst="mathPlus">
                <a:avLst/>
              </a:prstGeom>
              <a:solidFill>
                <a:srgbClr val="63666A"/>
              </a:solidFill>
              <a:ln>
                <a:solidFill>
                  <a:srgbClr val="6326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0" name="Es igual a 59">
                <a:extLst>
                  <a:ext uri="{FF2B5EF4-FFF2-40B4-BE49-F238E27FC236}">
                    <a16:creationId xmlns:a16="http://schemas.microsoft.com/office/drawing/2014/main" id="{FEBD3EAB-C55D-463D-9C94-82D0D4972720}"/>
                  </a:ext>
                </a:extLst>
              </p:cNvPr>
              <p:cNvSpPr/>
              <p:nvPr/>
            </p:nvSpPr>
            <p:spPr>
              <a:xfrm>
                <a:off x="8441356" y="4290701"/>
                <a:ext cx="789932" cy="543854"/>
              </a:xfrm>
              <a:prstGeom prst="mathEqual">
                <a:avLst/>
              </a:prstGeom>
              <a:solidFill>
                <a:srgbClr val="63666A"/>
              </a:solidFill>
              <a:ln>
                <a:solidFill>
                  <a:srgbClr val="6326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sp>
            <p:nvSpPr>
              <p:cNvPr id="72" name="CuadroTexto 71">
                <a:extLst>
                  <a:ext uri="{FF2B5EF4-FFF2-40B4-BE49-F238E27FC236}">
                    <a16:creationId xmlns:a16="http://schemas.microsoft.com/office/drawing/2014/main" id="{842F7805-E596-40E9-8085-A52066E80468}"/>
                  </a:ext>
                </a:extLst>
              </p:cNvPr>
              <p:cNvSpPr txBox="1"/>
              <p:nvPr/>
            </p:nvSpPr>
            <p:spPr>
              <a:xfrm>
                <a:off x="9393069" y="4187648"/>
                <a:ext cx="1443252" cy="584775"/>
              </a:xfrm>
              <a:prstGeom prst="rect">
                <a:avLst/>
              </a:prstGeom>
              <a:noFill/>
            </p:spPr>
            <p:txBody>
              <a:bodyPr wrap="square" rtlCol="0">
                <a:spAutoFit/>
              </a:bodyPr>
              <a:lstStyle/>
              <a:p>
                <a:pPr algn="ctr"/>
                <a:r>
                  <a:rPr lang="es-ES" sz="1600" b="1" dirty="0">
                    <a:solidFill>
                      <a:schemeClr val="bg1"/>
                    </a:solidFill>
                  </a:rPr>
                  <a:t>Aprox. </a:t>
                </a:r>
              </a:p>
              <a:p>
                <a:pPr algn="ctr"/>
                <a:r>
                  <a:rPr lang="es-ES" sz="1600" b="1" dirty="0">
                    <a:solidFill>
                      <a:schemeClr val="bg1"/>
                    </a:solidFill>
                  </a:rPr>
                  <a:t>26 días</a:t>
                </a:r>
                <a:endParaRPr lang="es-PE" sz="1600" b="1" dirty="0">
                  <a:solidFill>
                    <a:schemeClr val="bg1"/>
                  </a:solidFill>
                </a:endParaRPr>
              </a:p>
            </p:txBody>
          </p:sp>
          <p:sp>
            <p:nvSpPr>
              <p:cNvPr id="2" name="CuadroTexto 1">
                <a:extLst>
                  <a:ext uri="{FF2B5EF4-FFF2-40B4-BE49-F238E27FC236}">
                    <a16:creationId xmlns:a16="http://schemas.microsoft.com/office/drawing/2014/main" id="{006E6B05-1F61-45F9-8DB5-E0A23AD0B947}"/>
                  </a:ext>
                </a:extLst>
              </p:cNvPr>
              <p:cNvSpPr txBox="1"/>
              <p:nvPr/>
            </p:nvSpPr>
            <p:spPr>
              <a:xfrm>
                <a:off x="10865889" y="4299348"/>
                <a:ext cx="1007075" cy="461665"/>
              </a:xfrm>
              <a:prstGeom prst="rect">
                <a:avLst/>
              </a:prstGeom>
              <a:noFill/>
            </p:spPr>
            <p:txBody>
              <a:bodyPr wrap="square" rtlCol="0">
                <a:spAutoFit/>
              </a:bodyPr>
              <a:lstStyle/>
              <a:p>
                <a:r>
                  <a:rPr lang="es-ES" sz="2400" b="1" dirty="0">
                    <a:solidFill>
                      <a:srgbClr val="1D4F91"/>
                    </a:solidFill>
                  </a:rPr>
                  <a:t>Antes</a:t>
                </a:r>
                <a:endParaRPr lang="es-PE" b="1" dirty="0">
                  <a:solidFill>
                    <a:srgbClr val="1D4F91"/>
                  </a:solidFill>
                </a:endParaRPr>
              </a:p>
            </p:txBody>
          </p:sp>
        </p:grpSp>
      </p:grpSp>
      <p:grpSp>
        <p:nvGrpSpPr>
          <p:cNvPr id="9" name="Grupo 8">
            <a:extLst>
              <a:ext uri="{FF2B5EF4-FFF2-40B4-BE49-F238E27FC236}">
                <a16:creationId xmlns:a16="http://schemas.microsoft.com/office/drawing/2014/main" id="{9FF32D3D-C6F1-47E5-9F28-5855A64BB637}"/>
              </a:ext>
            </a:extLst>
          </p:cNvPr>
          <p:cNvGrpSpPr/>
          <p:nvPr/>
        </p:nvGrpSpPr>
        <p:grpSpPr>
          <a:xfrm>
            <a:off x="755431" y="5281088"/>
            <a:ext cx="11076589" cy="1051574"/>
            <a:chOff x="755431" y="5106920"/>
            <a:chExt cx="11076589" cy="1051574"/>
          </a:xfrm>
        </p:grpSpPr>
        <p:sp>
          <p:nvSpPr>
            <p:cNvPr id="58" name="Diagrama de flujo: conector 57">
              <a:extLst>
                <a:ext uri="{FF2B5EF4-FFF2-40B4-BE49-F238E27FC236}">
                  <a16:creationId xmlns:a16="http://schemas.microsoft.com/office/drawing/2014/main" id="{B6860131-5C62-4EA5-B496-82DDE3D2D1A3}"/>
                </a:ext>
              </a:extLst>
            </p:cNvPr>
            <p:cNvSpPr/>
            <p:nvPr/>
          </p:nvSpPr>
          <p:spPr>
            <a:xfrm>
              <a:off x="755431" y="5297870"/>
              <a:ext cx="789932" cy="758757"/>
            </a:xfrm>
            <a:prstGeom prst="flowChartConnector">
              <a:avLst/>
            </a:prstGeom>
            <a:solidFill>
              <a:srgbClr val="632678"/>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3 días</a:t>
              </a:r>
              <a:endParaRPr lang="es-PE" dirty="0"/>
            </a:p>
          </p:txBody>
        </p:sp>
        <p:sp>
          <p:nvSpPr>
            <p:cNvPr id="59" name="Diagrama de flujo: conector 58">
              <a:extLst>
                <a:ext uri="{FF2B5EF4-FFF2-40B4-BE49-F238E27FC236}">
                  <a16:creationId xmlns:a16="http://schemas.microsoft.com/office/drawing/2014/main" id="{892C1CDC-58E6-4579-8F3B-C939295CC42E}"/>
                </a:ext>
              </a:extLst>
            </p:cNvPr>
            <p:cNvSpPr/>
            <p:nvPr/>
          </p:nvSpPr>
          <p:spPr>
            <a:xfrm>
              <a:off x="5064544" y="5297869"/>
              <a:ext cx="789932" cy="758757"/>
            </a:xfrm>
            <a:prstGeom prst="flowChartConnector">
              <a:avLst/>
            </a:prstGeom>
            <a:solidFill>
              <a:srgbClr val="632678"/>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3 días</a:t>
              </a:r>
              <a:endParaRPr lang="es-PE" dirty="0"/>
            </a:p>
          </p:txBody>
        </p:sp>
        <p:sp>
          <p:nvSpPr>
            <p:cNvPr id="61" name="Diagrama de flujo: conector 60">
              <a:extLst>
                <a:ext uri="{FF2B5EF4-FFF2-40B4-BE49-F238E27FC236}">
                  <a16:creationId xmlns:a16="http://schemas.microsoft.com/office/drawing/2014/main" id="{D3E98A2A-A4A2-4FE1-A052-C7F1A0FD6BCE}"/>
                </a:ext>
              </a:extLst>
            </p:cNvPr>
            <p:cNvSpPr/>
            <p:nvPr/>
          </p:nvSpPr>
          <p:spPr>
            <a:xfrm>
              <a:off x="2903438" y="5297870"/>
              <a:ext cx="789932" cy="758757"/>
            </a:xfrm>
            <a:prstGeom prst="flowChartConnector">
              <a:avLst/>
            </a:prstGeom>
            <a:solidFill>
              <a:srgbClr val="632678"/>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1 día</a:t>
              </a:r>
              <a:endParaRPr lang="es-PE" dirty="0"/>
            </a:p>
          </p:txBody>
        </p:sp>
        <p:sp>
          <p:nvSpPr>
            <p:cNvPr id="62" name="Diagrama de flujo: conector 61">
              <a:extLst>
                <a:ext uri="{FF2B5EF4-FFF2-40B4-BE49-F238E27FC236}">
                  <a16:creationId xmlns:a16="http://schemas.microsoft.com/office/drawing/2014/main" id="{5BAC4209-03F1-4695-B122-69EC58970C50}"/>
                </a:ext>
              </a:extLst>
            </p:cNvPr>
            <p:cNvSpPr/>
            <p:nvPr/>
          </p:nvSpPr>
          <p:spPr>
            <a:xfrm>
              <a:off x="7225650" y="5297868"/>
              <a:ext cx="789932" cy="758757"/>
            </a:xfrm>
            <a:prstGeom prst="flowChartConnector">
              <a:avLst/>
            </a:prstGeom>
            <a:solidFill>
              <a:srgbClr val="632678"/>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t>1 días</a:t>
              </a:r>
              <a:endParaRPr lang="es-PE" sz="1600" b="1" dirty="0"/>
            </a:p>
          </p:txBody>
        </p:sp>
        <p:sp>
          <p:nvSpPr>
            <p:cNvPr id="64" name="Signo más 63">
              <a:extLst>
                <a:ext uri="{FF2B5EF4-FFF2-40B4-BE49-F238E27FC236}">
                  <a16:creationId xmlns:a16="http://schemas.microsoft.com/office/drawing/2014/main" id="{D258882E-01BF-450A-A4D5-38A4A5E4A658}"/>
                </a:ext>
              </a:extLst>
            </p:cNvPr>
            <p:cNvSpPr/>
            <p:nvPr/>
          </p:nvSpPr>
          <p:spPr>
            <a:xfrm>
              <a:off x="1875449" y="5353353"/>
              <a:ext cx="660961" cy="623324"/>
            </a:xfrm>
            <a:prstGeom prst="mathPlus">
              <a:avLst/>
            </a:prstGeom>
            <a:solidFill>
              <a:srgbClr val="63666A"/>
            </a:solidFill>
            <a:ln>
              <a:solidFill>
                <a:srgbClr val="6326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7" name="Signo más 66">
              <a:extLst>
                <a:ext uri="{FF2B5EF4-FFF2-40B4-BE49-F238E27FC236}">
                  <a16:creationId xmlns:a16="http://schemas.microsoft.com/office/drawing/2014/main" id="{81C56EE7-84A0-4056-B070-B1AA9453A03B}"/>
                </a:ext>
              </a:extLst>
            </p:cNvPr>
            <p:cNvSpPr/>
            <p:nvPr/>
          </p:nvSpPr>
          <p:spPr>
            <a:xfrm>
              <a:off x="4017770" y="5255930"/>
              <a:ext cx="660961" cy="623324"/>
            </a:xfrm>
            <a:prstGeom prst="mathPlus">
              <a:avLst/>
            </a:prstGeom>
            <a:solidFill>
              <a:srgbClr val="63666A"/>
            </a:solidFill>
            <a:ln>
              <a:solidFill>
                <a:srgbClr val="6326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8" name="Signo más 67">
              <a:extLst>
                <a:ext uri="{FF2B5EF4-FFF2-40B4-BE49-F238E27FC236}">
                  <a16:creationId xmlns:a16="http://schemas.microsoft.com/office/drawing/2014/main" id="{76A11453-5266-4912-9CA3-0AF6C1076B9C}"/>
                </a:ext>
              </a:extLst>
            </p:cNvPr>
            <p:cNvSpPr/>
            <p:nvPr/>
          </p:nvSpPr>
          <p:spPr>
            <a:xfrm>
              <a:off x="6178876" y="5351466"/>
              <a:ext cx="660961" cy="623324"/>
            </a:xfrm>
            <a:prstGeom prst="mathPlus">
              <a:avLst/>
            </a:prstGeom>
            <a:solidFill>
              <a:srgbClr val="63666A"/>
            </a:solidFill>
            <a:ln>
              <a:solidFill>
                <a:srgbClr val="6326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5" name="Es igual a 74">
              <a:extLst>
                <a:ext uri="{FF2B5EF4-FFF2-40B4-BE49-F238E27FC236}">
                  <a16:creationId xmlns:a16="http://schemas.microsoft.com/office/drawing/2014/main" id="{56D3DC57-A9BD-4D5B-83DD-D80C55D50BC8}"/>
                </a:ext>
              </a:extLst>
            </p:cNvPr>
            <p:cNvSpPr/>
            <p:nvPr/>
          </p:nvSpPr>
          <p:spPr>
            <a:xfrm>
              <a:off x="8441356" y="5391201"/>
              <a:ext cx="789932" cy="543854"/>
            </a:xfrm>
            <a:prstGeom prst="mathEqual">
              <a:avLst/>
            </a:prstGeom>
            <a:solidFill>
              <a:srgbClr val="63666A"/>
            </a:solidFill>
            <a:ln>
              <a:solidFill>
                <a:srgbClr val="6326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sp>
          <p:nvSpPr>
            <p:cNvPr id="80" name="Diagrama de flujo: conector 79">
              <a:extLst>
                <a:ext uri="{FF2B5EF4-FFF2-40B4-BE49-F238E27FC236}">
                  <a16:creationId xmlns:a16="http://schemas.microsoft.com/office/drawing/2014/main" id="{55AA6314-6885-4022-851D-2326A889B2A5}"/>
                </a:ext>
              </a:extLst>
            </p:cNvPr>
            <p:cNvSpPr/>
            <p:nvPr/>
          </p:nvSpPr>
          <p:spPr>
            <a:xfrm>
              <a:off x="9575328" y="5106920"/>
              <a:ext cx="1049729" cy="1051574"/>
            </a:xfrm>
            <a:prstGeom prst="flowChartConnector">
              <a:avLst/>
            </a:prstGeom>
            <a:solidFill>
              <a:srgbClr val="1D4F91"/>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700" b="1" dirty="0"/>
            </a:p>
          </p:txBody>
        </p:sp>
        <p:sp>
          <p:nvSpPr>
            <p:cNvPr id="81" name="CuadroTexto 80">
              <a:extLst>
                <a:ext uri="{FF2B5EF4-FFF2-40B4-BE49-F238E27FC236}">
                  <a16:creationId xmlns:a16="http://schemas.microsoft.com/office/drawing/2014/main" id="{2C36D4B4-8D8B-4308-9ABB-91C5B6F37BB5}"/>
                </a:ext>
              </a:extLst>
            </p:cNvPr>
            <p:cNvSpPr txBox="1"/>
            <p:nvPr/>
          </p:nvSpPr>
          <p:spPr>
            <a:xfrm>
              <a:off x="9395341" y="5336341"/>
              <a:ext cx="1443252" cy="584775"/>
            </a:xfrm>
            <a:prstGeom prst="rect">
              <a:avLst/>
            </a:prstGeom>
            <a:noFill/>
          </p:spPr>
          <p:txBody>
            <a:bodyPr wrap="square" rtlCol="0">
              <a:spAutoFit/>
            </a:bodyPr>
            <a:lstStyle/>
            <a:p>
              <a:pPr algn="ctr"/>
              <a:r>
                <a:rPr lang="es-ES" sz="1600" b="1" dirty="0">
                  <a:solidFill>
                    <a:schemeClr val="bg1"/>
                  </a:solidFill>
                </a:rPr>
                <a:t>Aprox. </a:t>
              </a:r>
            </a:p>
            <a:p>
              <a:pPr algn="ctr"/>
              <a:r>
                <a:rPr lang="es-ES" sz="1600" b="1" dirty="0">
                  <a:solidFill>
                    <a:schemeClr val="bg1"/>
                  </a:solidFill>
                </a:rPr>
                <a:t>8 días</a:t>
              </a:r>
              <a:endParaRPr lang="es-PE" sz="1600" b="1" dirty="0">
                <a:solidFill>
                  <a:schemeClr val="bg1"/>
                </a:solidFill>
              </a:endParaRPr>
            </a:p>
          </p:txBody>
        </p:sp>
        <p:sp>
          <p:nvSpPr>
            <p:cNvPr id="82" name="CuadroTexto 81">
              <a:extLst>
                <a:ext uri="{FF2B5EF4-FFF2-40B4-BE49-F238E27FC236}">
                  <a16:creationId xmlns:a16="http://schemas.microsoft.com/office/drawing/2014/main" id="{F90F2608-66EE-4FEE-9BB4-C56527ED3553}"/>
                </a:ext>
              </a:extLst>
            </p:cNvPr>
            <p:cNvSpPr txBox="1"/>
            <p:nvPr/>
          </p:nvSpPr>
          <p:spPr>
            <a:xfrm>
              <a:off x="10868161" y="5352506"/>
              <a:ext cx="963859" cy="461665"/>
            </a:xfrm>
            <a:prstGeom prst="rect">
              <a:avLst/>
            </a:prstGeom>
            <a:noFill/>
          </p:spPr>
          <p:txBody>
            <a:bodyPr wrap="square" rtlCol="0">
              <a:spAutoFit/>
            </a:bodyPr>
            <a:lstStyle/>
            <a:p>
              <a:r>
                <a:rPr lang="es-ES" sz="2400" b="1" dirty="0">
                  <a:solidFill>
                    <a:srgbClr val="1D4F91"/>
                  </a:solidFill>
                </a:rPr>
                <a:t>Ahora</a:t>
              </a:r>
              <a:endParaRPr lang="es-PE" sz="2400" b="1" dirty="0">
                <a:solidFill>
                  <a:srgbClr val="1D4F91"/>
                </a:solidFill>
              </a:endParaRPr>
            </a:p>
          </p:txBody>
        </p:sp>
      </p:grpSp>
      <p:sp>
        <p:nvSpPr>
          <p:cNvPr id="22" name="CuadroTexto 21">
            <a:extLst>
              <a:ext uri="{FF2B5EF4-FFF2-40B4-BE49-F238E27FC236}">
                <a16:creationId xmlns:a16="http://schemas.microsoft.com/office/drawing/2014/main" id="{718A821E-B1F9-46A7-8CD3-510CBC5A0959}"/>
              </a:ext>
            </a:extLst>
          </p:cNvPr>
          <p:cNvSpPr txBox="1"/>
          <p:nvPr/>
        </p:nvSpPr>
        <p:spPr>
          <a:xfrm>
            <a:off x="5643349" y="2982036"/>
            <a:ext cx="914400" cy="914400"/>
          </a:xfrm>
          <a:prstGeom prst="rect">
            <a:avLst/>
          </a:prstGeom>
          <a:noFill/>
        </p:spPr>
        <p:txBody>
          <a:bodyPr wrap="square" rtlCol="0">
            <a:spAutoFit/>
          </a:bodyPr>
          <a:lstStyle/>
          <a:p>
            <a:endParaRPr lang="es-PE" dirty="0"/>
          </a:p>
        </p:txBody>
      </p:sp>
      <p:sp>
        <p:nvSpPr>
          <p:cNvPr id="23" name="CuadroTexto 22">
            <a:extLst>
              <a:ext uri="{FF2B5EF4-FFF2-40B4-BE49-F238E27FC236}">
                <a16:creationId xmlns:a16="http://schemas.microsoft.com/office/drawing/2014/main" id="{B4A50149-7B8F-420E-87CD-877943BABF23}"/>
              </a:ext>
            </a:extLst>
          </p:cNvPr>
          <p:cNvSpPr txBox="1"/>
          <p:nvPr/>
        </p:nvSpPr>
        <p:spPr>
          <a:xfrm>
            <a:off x="10848867" y="1442552"/>
            <a:ext cx="1431775" cy="1015663"/>
          </a:xfrm>
          <a:prstGeom prst="rect">
            <a:avLst/>
          </a:prstGeom>
          <a:noFill/>
        </p:spPr>
        <p:txBody>
          <a:bodyPr wrap="square" rtlCol="0">
            <a:spAutoFit/>
          </a:bodyPr>
          <a:lstStyle/>
          <a:p>
            <a:r>
              <a:rPr lang="es-ES" sz="2000" b="1" dirty="0">
                <a:solidFill>
                  <a:srgbClr val="1D4F91"/>
                </a:solidFill>
              </a:rPr>
              <a:t>90% de reducción tiempo </a:t>
            </a:r>
            <a:endParaRPr lang="es-PE" sz="2000" b="1" dirty="0">
              <a:solidFill>
                <a:srgbClr val="1D4F91"/>
              </a:solidFill>
            </a:endParaRPr>
          </a:p>
        </p:txBody>
      </p:sp>
      <p:sp>
        <p:nvSpPr>
          <p:cNvPr id="70" name="CuadroTexto 69">
            <a:extLst>
              <a:ext uri="{FF2B5EF4-FFF2-40B4-BE49-F238E27FC236}">
                <a16:creationId xmlns:a16="http://schemas.microsoft.com/office/drawing/2014/main" id="{F351C6E4-2AF2-4D40-8BA5-F9BE9C6DC582}"/>
              </a:ext>
            </a:extLst>
          </p:cNvPr>
          <p:cNvSpPr txBox="1"/>
          <p:nvPr/>
        </p:nvSpPr>
        <p:spPr>
          <a:xfrm>
            <a:off x="10777139" y="2905142"/>
            <a:ext cx="1431775" cy="1015663"/>
          </a:xfrm>
          <a:prstGeom prst="rect">
            <a:avLst/>
          </a:prstGeom>
          <a:noFill/>
        </p:spPr>
        <p:txBody>
          <a:bodyPr wrap="square" rtlCol="0">
            <a:spAutoFit/>
          </a:bodyPr>
          <a:lstStyle/>
          <a:p>
            <a:r>
              <a:rPr lang="es-ES" sz="2000" b="1" dirty="0">
                <a:solidFill>
                  <a:srgbClr val="1D4F91"/>
                </a:solidFill>
              </a:rPr>
              <a:t>100% de ahorro en desarrollo</a:t>
            </a:r>
            <a:endParaRPr lang="es-PE" sz="2000" b="1" dirty="0">
              <a:solidFill>
                <a:srgbClr val="1D4F91"/>
              </a:solidFill>
            </a:endParaRPr>
          </a:p>
        </p:txBody>
      </p:sp>
    </p:spTree>
    <p:extLst>
      <p:ext uri="{BB962C8B-B14F-4D97-AF65-F5344CB8AC3E}">
        <p14:creationId xmlns:p14="http://schemas.microsoft.com/office/powerpoint/2010/main" val="219299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48"/>
                                        </p:tgtEl>
                                        <p:attrNameLst>
                                          <p:attrName>style.visibility</p:attrName>
                                        </p:attrNameLst>
                                      </p:cBhvr>
                                      <p:to>
                                        <p:strVal val="visible"/>
                                      </p:to>
                                    </p:set>
                                    <p:anim calcmode="lin" valueType="num">
                                      <p:cBhvr>
                                        <p:cTn id="17" dur="500" fill="hold"/>
                                        <p:tgtEl>
                                          <p:spTgt spid="48"/>
                                        </p:tgtEl>
                                        <p:attrNameLst>
                                          <p:attrName>ppt_w</p:attrName>
                                        </p:attrNameLst>
                                      </p:cBhvr>
                                      <p:tavLst>
                                        <p:tav tm="0">
                                          <p:val>
                                            <p:fltVal val="0"/>
                                          </p:val>
                                        </p:tav>
                                        <p:tav tm="100000">
                                          <p:val>
                                            <p:strVal val="#ppt_w"/>
                                          </p:val>
                                        </p:tav>
                                      </p:tavLst>
                                    </p:anim>
                                    <p:anim calcmode="lin" valueType="num">
                                      <p:cBhvr>
                                        <p:cTn id="18" dur="500" fill="hold"/>
                                        <p:tgtEl>
                                          <p:spTgt spid="48"/>
                                        </p:tgtEl>
                                        <p:attrNameLst>
                                          <p:attrName>ppt_h</p:attrName>
                                        </p:attrNameLst>
                                      </p:cBhvr>
                                      <p:tavLst>
                                        <p:tav tm="0">
                                          <p:val>
                                            <p:fltVal val="0"/>
                                          </p:val>
                                        </p:tav>
                                        <p:tav tm="100000">
                                          <p:val>
                                            <p:strVal val="#ppt_h"/>
                                          </p:val>
                                        </p:tav>
                                      </p:tavLst>
                                    </p:anim>
                                    <p:animEffect transition="in" filter="fade">
                                      <p:cBhvr>
                                        <p:cTn id="19" dur="500"/>
                                        <p:tgtEl>
                                          <p:spTgt spid="48"/>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fltVal val="0"/>
                                          </p:val>
                                        </p:tav>
                                        <p:tav tm="100000">
                                          <p:val>
                                            <p:strVal val="#ppt_w"/>
                                          </p:val>
                                        </p:tav>
                                      </p:tavLst>
                                    </p:anim>
                                    <p:anim calcmode="lin" valueType="num">
                                      <p:cBhvr>
                                        <p:cTn id="24" dur="500" fill="hold"/>
                                        <p:tgtEl>
                                          <p:spTgt spid="5"/>
                                        </p:tgtEl>
                                        <p:attrNameLst>
                                          <p:attrName>ppt_h</p:attrName>
                                        </p:attrNameLst>
                                      </p:cBhvr>
                                      <p:tavLst>
                                        <p:tav tm="0">
                                          <p:val>
                                            <p:fltVal val="0"/>
                                          </p:val>
                                        </p:tav>
                                        <p:tav tm="100000">
                                          <p:val>
                                            <p:strVal val="#ppt_h"/>
                                          </p:val>
                                        </p:tav>
                                      </p:tavLst>
                                    </p:anim>
                                    <p:animEffect transition="in" filter="fade">
                                      <p:cBhvr>
                                        <p:cTn id="25" dur="500"/>
                                        <p:tgtEl>
                                          <p:spTgt spid="5"/>
                                        </p:tgtEl>
                                      </p:cBhvr>
                                    </p:animEffect>
                                  </p:childTnLst>
                                </p:cTn>
                              </p:par>
                            </p:childTnLst>
                          </p:cTn>
                        </p:par>
                        <p:par>
                          <p:cTn id="26" fill="hold">
                            <p:stCondLst>
                              <p:cond delay="2000"/>
                            </p:stCondLst>
                            <p:childTnLst>
                              <p:par>
                                <p:cTn id="27" presetID="26" presetClass="emph" presetSubtype="0" fill="hold" nodeType="afterEffect">
                                  <p:stCondLst>
                                    <p:cond delay="0"/>
                                  </p:stCondLst>
                                  <p:childTnLst>
                                    <p:animEffect transition="out" filter="fade">
                                      <p:cBhvr>
                                        <p:cTn id="28" dur="500" tmFilter="0, 0; .2, .5; .8, .5; 1, 0"/>
                                        <p:tgtEl>
                                          <p:spTgt spid="5"/>
                                        </p:tgtEl>
                                      </p:cBhvr>
                                    </p:animEffect>
                                    <p:animScale>
                                      <p:cBhvr>
                                        <p:cTn id="29" dur="250" autoRev="1" fill="hold"/>
                                        <p:tgtEl>
                                          <p:spTgt spid="5"/>
                                        </p:tgtEl>
                                      </p:cBhvr>
                                      <p:by x="105000" y="105000"/>
                                    </p:animScale>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50"/>
                                        </p:tgtEl>
                                        <p:attrNameLst>
                                          <p:attrName>style.visibility</p:attrName>
                                        </p:attrNameLst>
                                      </p:cBhvr>
                                      <p:to>
                                        <p:strVal val="visible"/>
                                      </p:to>
                                    </p:set>
                                    <p:anim calcmode="lin" valueType="num">
                                      <p:cBhvr>
                                        <p:cTn id="33" dur="500" fill="hold"/>
                                        <p:tgtEl>
                                          <p:spTgt spid="50"/>
                                        </p:tgtEl>
                                        <p:attrNameLst>
                                          <p:attrName>ppt_w</p:attrName>
                                        </p:attrNameLst>
                                      </p:cBhvr>
                                      <p:tavLst>
                                        <p:tav tm="0">
                                          <p:val>
                                            <p:fltVal val="0"/>
                                          </p:val>
                                        </p:tav>
                                        <p:tav tm="100000">
                                          <p:val>
                                            <p:strVal val="#ppt_w"/>
                                          </p:val>
                                        </p:tav>
                                      </p:tavLst>
                                    </p:anim>
                                    <p:anim calcmode="lin" valueType="num">
                                      <p:cBhvr>
                                        <p:cTn id="34" dur="500" fill="hold"/>
                                        <p:tgtEl>
                                          <p:spTgt spid="50"/>
                                        </p:tgtEl>
                                        <p:attrNameLst>
                                          <p:attrName>ppt_h</p:attrName>
                                        </p:attrNameLst>
                                      </p:cBhvr>
                                      <p:tavLst>
                                        <p:tav tm="0">
                                          <p:val>
                                            <p:fltVal val="0"/>
                                          </p:val>
                                        </p:tav>
                                        <p:tav tm="100000">
                                          <p:val>
                                            <p:strVal val="#ppt_h"/>
                                          </p:val>
                                        </p:tav>
                                      </p:tavLst>
                                    </p:anim>
                                    <p:animEffect transition="in" filter="fade">
                                      <p:cBhvr>
                                        <p:cTn id="35" dur="500"/>
                                        <p:tgtEl>
                                          <p:spTgt spid="50"/>
                                        </p:tgtEl>
                                      </p:cBhvr>
                                    </p:animEffect>
                                  </p:childTnLst>
                                </p:cTn>
                              </p:par>
                            </p:childTnLst>
                          </p:cTn>
                        </p:par>
                        <p:par>
                          <p:cTn id="36" fill="hold">
                            <p:stCondLst>
                              <p:cond delay="3000"/>
                            </p:stCondLst>
                            <p:childTnLst>
                              <p:par>
                                <p:cTn id="37" presetID="53" presetClass="entr" presetSubtype="16"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p:cTn id="39" dur="500" fill="hold"/>
                                        <p:tgtEl>
                                          <p:spTgt spid="13"/>
                                        </p:tgtEl>
                                        <p:attrNameLst>
                                          <p:attrName>ppt_w</p:attrName>
                                        </p:attrNameLst>
                                      </p:cBhvr>
                                      <p:tavLst>
                                        <p:tav tm="0">
                                          <p:val>
                                            <p:fltVal val="0"/>
                                          </p:val>
                                        </p:tav>
                                        <p:tav tm="100000">
                                          <p:val>
                                            <p:strVal val="#ppt_w"/>
                                          </p:val>
                                        </p:tav>
                                      </p:tavLst>
                                    </p:anim>
                                    <p:anim calcmode="lin" valueType="num">
                                      <p:cBhvr>
                                        <p:cTn id="40" dur="500" fill="hold"/>
                                        <p:tgtEl>
                                          <p:spTgt spid="13"/>
                                        </p:tgtEl>
                                        <p:attrNameLst>
                                          <p:attrName>ppt_h</p:attrName>
                                        </p:attrNameLst>
                                      </p:cBhvr>
                                      <p:tavLst>
                                        <p:tav tm="0">
                                          <p:val>
                                            <p:fltVal val="0"/>
                                          </p:val>
                                        </p:tav>
                                        <p:tav tm="100000">
                                          <p:val>
                                            <p:strVal val="#ppt_h"/>
                                          </p:val>
                                        </p:tav>
                                      </p:tavLst>
                                    </p:anim>
                                    <p:animEffect transition="in" filter="fade">
                                      <p:cBhvr>
                                        <p:cTn id="41" dur="500"/>
                                        <p:tgtEl>
                                          <p:spTgt spid="13"/>
                                        </p:tgtEl>
                                      </p:cBhvr>
                                    </p:animEffect>
                                  </p:childTnLst>
                                </p:cTn>
                              </p:par>
                            </p:childTnLst>
                          </p:cTn>
                        </p:par>
                        <p:par>
                          <p:cTn id="42" fill="hold">
                            <p:stCondLst>
                              <p:cond delay="3500"/>
                            </p:stCondLst>
                            <p:childTnLst>
                              <p:par>
                                <p:cTn id="43" presetID="26" presetClass="emph" presetSubtype="0" fill="hold" nodeType="afterEffect">
                                  <p:stCondLst>
                                    <p:cond delay="0"/>
                                  </p:stCondLst>
                                  <p:childTnLst>
                                    <p:animEffect transition="out" filter="fade">
                                      <p:cBhvr>
                                        <p:cTn id="44" dur="500" tmFilter="0, 0; .2, .5; .8, .5; 1, 0"/>
                                        <p:tgtEl>
                                          <p:spTgt spid="13"/>
                                        </p:tgtEl>
                                      </p:cBhvr>
                                    </p:animEffect>
                                    <p:animScale>
                                      <p:cBhvr>
                                        <p:cTn id="45" dur="250" autoRev="1" fill="hold"/>
                                        <p:tgtEl>
                                          <p:spTgt spid="13"/>
                                        </p:tgtEl>
                                      </p:cBhvr>
                                      <p:by x="105000" y="105000"/>
                                    </p:animScale>
                                  </p:childTnLst>
                                </p:cTn>
                              </p:par>
                            </p:childTnLst>
                          </p:cTn>
                        </p:par>
                        <p:par>
                          <p:cTn id="46" fill="hold">
                            <p:stCondLst>
                              <p:cond delay="4000"/>
                            </p:stCondLst>
                            <p:childTnLst>
                              <p:par>
                                <p:cTn id="47" presetID="53" presetClass="entr" presetSubtype="16" fill="hold" grpId="0" nodeType="afterEffect">
                                  <p:stCondLst>
                                    <p:cond delay="0"/>
                                  </p:stCondLst>
                                  <p:childTnLst>
                                    <p:set>
                                      <p:cBhvr>
                                        <p:cTn id="48" dur="1" fill="hold">
                                          <p:stCondLst>
                                            <p:cond delay="0"/>
                                          </p:stCondLst>
                                        </p:cTn>
                                        <p:tgtEl>
                                          <p:spTgt spid="52"/>
                                        </p:tgtEl>
                                        <p:attrNameLst>
                                          <p:attrName>style.visibility</p:attrName>
                                        </p:attrNameLst>
                                      </p:cBhvr>
                                      <p:to>
                                        <p:strVal val="visible"/>
                                      </p:to>
                                    </p:set>
                                    <p:anim calcmode="lin" valueType="num">
                                      <p:cBhvr>
                                        <p:cTn id="49" dur="500" fill="hold"/>
                                        <p:tgtEl>
                                          <p:spTgt spid="52"/>
                                        </p:tgtEl>
                                        <p:attrNameLst>
                                          <p:attrName>ppt_w</p:attrName>
                                        </p:attrNameLst>
                                      </p:cBhvr>
                                      <p:tavLst>
                                        <p:tav tm="0">
                                          <p:val>
                                            <p:fltVal val="0"/>
                                          </p:val>
                                        </p:tav>
                                        <p:tav tm="100000">
                                          <p:val>
                                            <p:strVal val="#ppt_w"/>
                                          </p:val>
                                        </p:tav>
                                      </p:tavLst>
                                    </p:anim>
                                    <p:anim calcmode="lin" valueType="num">
                                      <p:cBhvr>
                                        <p:cTn id="50" dur="500" fill="hold"/>
                                        <p:tgtEl>
                                          <p:spTgt spid="52"/>
                                        </p:tgtEl>
                                        <p:attrNameLst>
                                          <p:attrName>ppt_h</p:attrName>
                                        </p:attrNameLst>
                                      </p:cBhvr>
                                      <p:tavLst>
                                        <p:tav tm="0">
                                          <p:val>
                                            <p:fltVal val="0"/>
                                          </p:val>
                                        </p:tav>
                                        <p:tav tm="100000">
                                          <p:val>
                                            <p:strVal val="#ppt_h"/>
                                          </p:val>
                                        </p:tav>
                                      </p:tavLst>
                                    </p:anim>
                                    <p:animEffect transition="in" filter="fade">
                                      <p:cBhvr>
                                        <p:cTn id="51" dur="500"/>
                                        <p:tgtEl>
                                          <p:spTgt spid="52"/>
                                        </p:tgtEl>
                                      </p:cBhvr>
                                    </p:animEffect>
                                  </p:childTnLst>
                                </p:cTn>
                              </p:par>
                            </p:childTnLst>
                          </p:cTn>
                        </p:par>
                        <p:par>
                          <p:cTn id="52" fill="hold">
                            <p:stCondLst>
                              <p:cond delay="4500"/>
                            </p:stCondLst>
                            <p:childTnLst>
                              <p:par>
                                <p:cTn id="53" presetID="53" presetClass="entr" presetSubtype="16" fill="hold" nodeType="after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p:cTn id="55" dur="500" fill="hold"/>
                                        <p:tgtEl>
                                          <p:spTgt spid="14"/>
                                        </p:tgtEl>
                                        <p:attrNameLst>
                                          <p:attrName>ppt_w</p:attrName>
                                        </p:attrNameLst>
                                      </p:cBhvr>
                                      <p:tavLst>
                                        <p:tav tm="0">
                                          <p:val>
                                            <p:fltVal val="0"/>
                                          </p:val>
                                        </p:tav>
                                        <p:tav tm="100000">
                                          <p:val>
                                            <p:strVal val="#ppt_w"/>
                                          </p:val>
                                        </p:tav>
                                      </p:tavLst>
                                    </p:anim>
                                    <p:anim calcmode="lin" valueType="num">
                                      <p:cBhvr>
                                        <p:cTn id="56" dur="500" fill="hold"/>
                                        <p:tgtEl>
                                          <p:spTgt spid="14"/>
                                        </p:tgtEl>
                                        <p:attrNameLst>
                                          <p:attrName>ppt_h</p:attrName>
                                        </p:attrNameLst>
                                      </p:cBhvr>
                                      <p:tavLst>
                                        <p:tav tm="0">
                                          <p:val>
                                            <p:fltVal val="0"/>
                                          </p:val>
                                        </p:tav>
                                        <p:tav tm="100000">
                                          <p:val>
                                            <p:strVal val="#ppt_h"/>
                                          </p:val>
                                        </p:tav>
                                      </p:tavLst>
                                    </p:anim>
                                    <p:animEffect transition="in" filter="fade">
                                      <p:cBhvr>
                                        <p:cTn id="57" dur="500"/>
                                        <p:tgtEl>
                                          <p:spTgt spid="14"/>
                                        </p:tgtEl>
                                      </p:cBhvr>
                                    </p:animEffect>
                                  </p:childTnLst>
                                </p:cTn>
                              </p:par>
                            </p:childTnLst>
                          </p:cTn>
                        </p:par>
                        <p:par>
                          <p:cTn id="58" fill="hold">
                            <p:stCondLst>
                              <p:cond delay="5000"/>
                            </p:stCondLst>
                            <p:childTnLst>
                              <p:par>
                                <p:cTn id="59" presetID="26" presetClass="emph" presetSubtype="0" fill="hold" nodeType="afterEffect">
                                  <p:stCondLst>
                                    <p:cond delay="0"/>
                                  </p:stCondLst>
                                  <p:childTnLst>
                                    <p:animEffect transition="out" filter="fade">
                                      <p:cBhvr>
                                        <p:cTn id="60" dur="500" tmFilter="0, 0; .2, .5; .8, .5; 1, 0"/>
                                        <p:tgtEl>
                                          <p:spTgt spid="14"/>
                                        </p:tgtEl>
                                      </p:cBhvr>
                                    </p:animEffect>
                                    <p:animScale>
                                      <p:cBhvr>
                                        <p:cTn id="61" dur="250" autoRev="1" fill="hold"/>
                                        <p:tgtEl>
                                          <p:spTgt spid="14"/>
                                        </p:tgtEl>
                                      </p:cBhvr>
                                      <p:by x="105000" y="105000"/>
                                    </p:animScale>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17"/>
                                        </p:tgtEl>
                                        <p:attrNameLst>
                                          <p:attrName>style.visibility</p:attrName>
                                        </p:attrNameLst>
                                      </p:cBhvr>
                                      <p:to>
                                        <p:strVal val="visible"/>
                                      </p:to>
                                    </p:set>
                                    <p:anim calcmode="lin" valueType="num">
                                      <p:cBhvr additive="base">
                                        <p:cTn id="66" dur="500" fill="hold"/>
                                        <p:tgtEl>
                                          <p:spTgt spid="17"/>
                                        </p:tgtEl>
                                        <p:attrNameLst>
                                          <p:attrName>ppt_x</p:attrName>
                                        </p:attrNameLst>
                                      </p:cBhvr>
                                      <p:tavLst>
                                        <p:tav tm="0">
                                          <p:val>
                                            <p:strVal val="#ppt_x"/>
                                          </p:val>
                                        </p:tav>
                                        <p:tav tm="100000">
                                          <p:val>
                                            <p:strVal val="#ppt_x"/>
                                          </p:val>
                                        </p:tav>
                                      </p:tavLst>
                                    </p:anim>
                                    <p:anim calcmode="lin" valueType="num">
                                      <p:cBhvr additive="base">
                                        <p:cTn id="6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9"/>
                                        </p:tgtEl>
                                        <p:attrNameLst>
                                          <p:attrName>style.visibility</p:attrName>
                                        </p:attrNameLst>
                                      </p:cBhvr>
                                      <p:to>
                                        <p:strVal val="visible"/>
                                      </p:to>
                                    </p:set>
                                    <p:anim calcmode="lin" valueType="num">
                                      <p:cBhvr additive="base">
                                        <p:cTn id="72" dur="500" fill="hold"/>
                                        <p:tgtEl>
                                          <p:spTgt spid="9"/>
                                        </p:tgtEl>
                                        <p:attrNameLst>
                                          <p:attrName>ppt_x</p:attrName>
                                        </p:attrNameLst>
                                      </p:cBhvr>
                                      <p:tavLst>
                                        <p:tav tm="0">
                                          <p:val>
                                            <p:strVal val="#ppt_x"/>
                                          </p:val>
                                        </p:tav>
                                        <p:tav tm="100000">
                                          <p:val>
                                            <p:strVal val="#ppt_x"/>
                                          </p:val>
                                        </p:tav>
                                      </p:tavLst>
                                    </p:anim>
                                    <p:anim calcmode="lin" valueType="num">
                                      <p:cBhvr additive="base">
                                        <p:cTn id="7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10"/>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2" presetClass="entr" presetSubtype="2" fill="hold" grpId="0" nodeType="clickEffect">
                                  <p:stCondLst>
                                    <p:cond delay="0"/>
                                  </p:stCondLst>
                                  <p:childTnLst>
                                    <p:set>
                                      <p:cBhvr>
                                        <p:cTn id="81" dur="1" fill="hold">
                                          <p:stCondLst>
                                            <p:cond delay="0"/>
                                          </p:stCondLst>
                                        </p:cTn>
                                        <p:tgtEl>
                                          <p:spTgt spid="23"/>
                                        </p:tgtEl>
                                        <p:attrNameLst>
                                          <p:attrName>style.visibility</p:attrName>
                                        </p:attrNameLst>
                                      </p:cBhvr>
                                      <p:to>
                                        <p:strVal val="visible"/>
                                      </p:to>
                                    </p:set>
                                    <p:anim calcmode="lin" valueType="num">
                                      <p:cBhvr additive="base">
                                        <p:cTn id="82" dur="500" fill="hold"/>
                                        <p:tgtEl>
                                          <p:spTgt spid="23"/>
                                        </p:tgtEl>
                                        <p:attrNameLst>
                                          <p:attrName>ppt_x</p:attrName>
                                        </p:attrNameLst>
                                      </p:cBhvr>
                                      <p:tavLst>
                                        <p:tav tm="0">
                                          <p:val>
                                            <p:strVal val="1+#ppt_w/2"/>
                                          </p:val>
                                        </p:tav>
                                        <p:tav tm="100000">
                                          <p:val>
                                            <p:strVal val="#ppt_x"/>
                                          </p:val>
                                        </p:tav>
                                      </p:tavLst>
                                    </p:anim>
                                    <p:anim calcmode="lin" valueType="num">
                                      <p:cBhvr additive="base">
                                        <p:cTn id="83" dur="500" fill="hold"/>
                                        <p:tgtEl>
                                          <p:spTgt spid="23"/>
                                        </p:tgtEl>
                                        <p:attrNameLst>
                                          <p:attrName>ppt_y</p:attrName>
                                        </p:attrNameLst>
                                      </p:cBhvr>
                                      <p:tavLst>
                                        <p:tav tm="0">
                                          <p:val>
                                            <p:strVal val="#ppt_y"/>
                                          </p:val>
                                        </p:tav>
                                        <p:tav tm="100000">
                                          <p:val>
                                            <p:strVal val="#ppt_y"/>
                                          </p:val>
                                        </p:tav>
                                      </p:tavLst>
                                    </p:anim>
                                  </p:childTnLst>
                                </p:cTn>
                              </p:par>
                              <p:par>
                                <p:cTn id="84" presetID="6" presetClass="emph" presetSubtype="0" fill="hold" grpId="1" nodeType="withEffect">
                                  <p:stCondLst>
                                    <p:cond delay="0"/>
                                  </p:stCondLst>
                                  <p:childTnLst>
                                    <p:animScale>
                                      <p:cBhvr>
                                        <p:cTn id="85" dur="2000" fill="hold"/>
                                        <p:tgtEl>
                                          <p:spTgt spid="23"/>
                                        </p:tgtEl>
                                      </p:cBhvr>
                                      <p:by x="150000" y="150000"/>
                                    </p:animScale>
                                  </p:childTnLst>
                                </p:cTn>
                              </p:par>
                            </p:childTnLst>
                          </p:cTn>
                        </p:par>
                      </p:childTnLst>
                    </p:cTn>
                  </p:par>
                  <p:par>
                    <p:cTn id="86" fill="hold">
                      <p:stCondLst>
                        <p:cond delay="indefinite"/>
                      </p:stCondLst>
                      <p:childTnLst>
                        <p:par>
                          <p:cTn id="87" fill="hold">
                            <p:stCondLst>
                              <p:cond delay="0"/>
                            </p:stCondLst>
                            <p:childTnLst>
                              <p:par>
                                <p:cTn id="88" presetID="2" presetClass="entr" presetSubtype="2" fill="hold" grpId="0" nodeType="clickEffect">
                                  <p:stCondLst>
                                    <p:cond delay="0"/>
                                  </p:stCondLst>
                                  <p:childTnLst>
                                    <p:set>
                                      <p:cBhvr>
                                        <p:cTn id="89" dur="1" fill="hold">
                                          <p:stCondLst>
                                            <p:cond delay="0"/>
                                          </p:stCondLst>
                                        </p:cTn>
                                        <p:tgtEl>
                                          <p:spTgt spid="70"/>
                                        </p:tgtEl>
                                        <p:attrNameLst>
                                          <p:attrName>style.visibility</p:attrName>
                                        </p:attrNameLst>
                                      </p:cBhvr>
                                      <p:to>
                                        <p:strVal val="visible"/>
                                      </p:to>
                                    </p:set>
                                    <p:anim calcmode="lin" valueType="num">
                                      <p:cBhvr additive="base">
                                        <p:cTn id="90" dur="500" fill="hold"/>
                                        <p:tgtEl>
                                          <p:spTgt spid="70"/>
                                        </p:tgtEl>
                                        <p:attrNameLst>
                                          <p:attrName>ppt_x</p:attrName>
                                        </p:attrNameLst>
                                      </p:cBhvr>
                                      <p:tavLst>
                                        <p:tav tm="0">
                                          <p:val>
                                            <p:strVal val="1+#ppt_w/2"/>
                                          </p:val>
                                        </p:tav>
                                        <p:tav tm="100000">
                                          <p:val>
                                            <p:strVal val="#ppt_x"/>
                                          </p:val>
                                        </p:tav>
                                      </p:tavLst>
                                    </p:anim>
                                    <p:anim calcmode="lin" valueType="num">
                                      <p:cBhvr additive="base">
                                        <p:cTn id="91" dur="500" fill="hold"/>
                                        <p:tgtEl>
                                          <p:spTgt spid="70"/>
                                        </p:tgtEl>
                                        <p:attrNameLst>
                                          <p:attrName>ppt_y</p:attrName>
                                        </p:attrNameLst>
                                      </p:cBhvr>
                                      <p:tavLst>
                                        <p:tav tm="0">
                                          <p:val>
                                            <p:strVal val="#ppt_y"/>
                                          </p:val>
                                        </p:tav>
                                        <p:tav tm="100000">
                                          <p:val>
                                            <p:strVal val="#ppt_y"/>
                                          </p:val>
                                        </p:tav>
                                      </p:tavLst>
                                    </p:anim>
                                  </p:childTnLst>
                                </p:cTn>
                              </p:par>
                              <p:par>
                                <p:cTn id="92" presetID="6" presetClass="emph" presetSubtype="0" fill="hold" grpId="1" nodeType="withEffect">
                                  <p:stCondLst>
                                    <p:cond delay="0"/>
                                  </p:stCondLst>
                                  <p:childTnLst>
                                    <p:animScale>
                                      <p:cBhvr>
                                        <p:cTn id="93" dur="2000" fill="hold"/>
                                        <p:tgtEl>
                                          <p:spTgt spid="7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0" grpId="0" animBg="1"/>
      <p:bldP spid="52" grpId="0" animBg="1"/>
      <p:bldP spid="10" grpId="0"/>
      <p:bldP spid="23" grpId="0"/>
      <p:bldP spid="23" grpId="1"/>
      <p:bldP spid="70" grpId="0"/>
      <p:bldP spid="70"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5689F-0F56-4737-990B-A5C46A2E9BB3}"/>
              </a:ext>
            </a:extLst>
          </p:cNvPr>
          <p:cNvSpPr>
            <a:spLocks noGrp="1"/>
          </p:cNvSpPr>
          <p:nvPr>
            <p:ph type="title"/>
          </p:nvPr>
        </p:nvSpPr>
        <p:spPr>
          <a:xfrm>
            <a:off x="467999" y="2661138"/>
            <a:ext cx="6819905" cy="1390403"/>
          </a:xfrm>
        </p:spPr>
        <p:txBody>
          <a:bodyPr/>
          <a:lstStyle/>
          <a:p>
            <a:r>
              <a:rPr lang="es-ES" dirty="0"/>
              <a:t>Ayudar al crecimiento </a:t>
            </a:r>
            <a:br>
              <a:rPr lang="es-ES" dirty="0"/>
            </a:br>
            <a:r>
              <a:rPr lang="es-ES" dirty="0"/>
              <a:t>de la compañía</a:t>
            </a:r>
            <a:endParaRPr lang="es-PE" dirty="0"/>
          </a:p>
        </p:txBody>
      </p:sp>
      <p:cxnSp>
        <p:nvCxnSpPr>
          <p:cNvPr id="6" name="Straight Connector 5">
            <a:extLst>
              <a:ext uri="{FF2B5EF4-FFF2-40B4-BE49-F238E27FC236}">
                <a16:creationId xmlns:a16="http://schemas.microsoft.com/office/drawing/2014/main" id="{D00A7F2B-8922-46FB-931C-72D716C868DD}"/>
              </a:ext>
            </a:extLst>
          </p:cNvPr>
          <p:cNvCxnSpPr/>
          <p:nvPr/>
        </p:nvCxnSpPr>
        <p:spPr>
          <a:xfrm>
            <a:off x="423085" y="4051549"/>
            <a:ext cx="6660000" cy="0"/>
          </a:xfrm>
          <a:prstGeom prst="lin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Straight Connector 6">
            <a:extLst>
              <a:ext uri="{FF2B5EF4-FFF2-40B4-BE49-F238E27FC236}">
                <a16:creationId xmlns:a16="http://schemas.microsoft.com/office/drawing/2014/main" id="{F44F0B0C-1FD2-437A-AF24-2A628BABB5F4}"/>
              </a:ext>
            </a:extLst>
          </p:cNvPr>
          <p:cNvCxnSpPr/>
          <p:nvPr/>
        </p:nvCxnSpPr>
        <p:spPr>
          <a:xfrm>
            <a:off x="423086" y="2391266"/>
            <a:ext cx="6660000" cy="0"/>
          </a:xfrm>
          <a:prstGeom prst="lin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pic>
        <p:nvPicPr>
          <p:cNvPr id="4" name="Gráfico 3" descr="Tendencia al alza">
            <a:extLst>
              <a:ext uri="{FF2B5EF4-FFF2-40B4-BE49-F238E27FC236}">
                <a16:creationId xmlns:a16="http://schemas.microsoft.com/office/drawing/2014/main" id="{2368FF6D-2EF2-43E9-9690-2FF1CE22BA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73117" y="968991"/>
            <a:ext cx="4495797" cy="4495797"/>
          </a:xfrm>
          <a:prstGeom prst="rect">
            <a:avLst/>
          </a:prstGeom>
        </p:spPr>
      </p:pic>
    </p:spTree>
    <p:extLst>
      <p:ext uri="{BB962C8B-B14F-4D97-AF65-F5344CB8AC3E}">
        <p14:creationId xmlns:p14="http://schemas.microsoft.com/office/powerpoint/2010/main" val="823076358"/>
      </p:ext>
    </p:extLst>
  </p:cSld>
  <p:clrMapOvr>
    <a:masterClrMapping/>
  </p:clrMapOvr>
  <p:transition spd="slow">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o 24">
            <a:extLst>
              <a:ext uri="{FF2B5EF4-FFF2-40B4-BE49-F238E27FC236}">
                <a16:creationId xmlns:a16="http://schemas.microsoft.com/office/drawing/2014/main" id="{0920747F-CE99-4454-B3B9-288C25E200C1}"/>
              </a:ext>
            </a:extLst>
          </p:cNvPr>
          <p:cNvGrpSpPr/>
          <p:nvPr/>
        </p:nvGrpSpPr>
        <p:grpSpPr>
          <a:xfrm>
            <a:off x="8311721" y="126477"/>
            <a:ext cx="3697723" cy="902256"/>
            <a:chOff x="148171" y="698514"/>
            <a:chExt cx="2773292" cy="676692"/>
          </a:xfrm>
        </p:grpSpPr>
        <p:pic>
          <p:nvPicPr>
            <p:cNvPr id="26" name="Imagen 25">
              <a:extLst>
                <a:ext uri="{FF2B5EF4-FFF2-40B4-BE49-F238E27FC236}">
                  <a16:creationId xmlns:a16="http://schemas.microsoft.com/office/drawing/2014/main" id="{E78143C7-DD16-4819-B60C-68A37FD0F9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171" y="698514"/>
              <a:ext cx="1331640" cy="586060"/>
            </a:xfrm>
            <a:prstGeom prst="rect">
              <a:avLst/>
            </a:prstGeom>
          </p:spPr>
        </p:pic>
        <p:pic>
          <p:nvPicPr>
            <p:cNvPr id="27" name="Imagen 26">
              <a:extLst>
                <a:ext uri="{FF2B5EF4-FFF2-40B4-BE49-F238E27FC236}">
                  <a16:creationId xmlns:a16="http://schemas.microsoft.com/office/drawing/2014/main" id="{6D0B02EA-465B-4E88-9F74-1A33932C49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9441" y="747264"/>
              <a:ext cx="1432022" cy="627942"/>
            </a:xfrm>
            <a:prstGeom prst="rect">
              <a:avLst/>
            </a:prstGeom>
          </p:spPr>
        </p:pic>
      </p:grpSp>
      <p:sp>
        <p:nvSpPr>
          <p:cNvPr id="29" name="Rectángulo 28">
            <a:extLst>
              <a:ext uri="{FF2B5EF4-FFF2-40B4-BE49-F238E27FC236}">
                <a16:creationId xmlns:a16="http://schemas.microsoft.com/office/drawing/2014/main" id="{24E65323-E125-4021-8726-65D09E6289A6}"/>
              </a:ext>
            </a:extLst>
          </p:cNvPr>
          <p:cNvSpPr/>
          <p:nvPr/>
        </p:nvSpPr>
        <p:spPr>
          <a:xfrm>
            <a:off x="8311722" y="5733256"/>
            <a:ext cx="3880279" cy="1124744"/>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400" dirty="0"/>
          </a:p>
        </p:txBody>
      </p:sp>
      <p:sp>
        <p:nvSpPr>
          <p:cNvPr id="36" name="Título 5">
            <a:extLst>
              <a:ext uri="{FF2B5EF4-FFF2-40B4-BE49-F238E27FC236}">
                <a16:creationId xmlns:a16="http://schemas.microsoft.com/office/drawing/2014/main" id="{44D67608-5BA5-4E6D-A7F3-3832395E558E}"/>
              </a:ext>
            </a:extLst>
          </p:cNvPr>
          <p:cNvSpPr txBox="1">
            <a:spLocks/>
          </p:cNvSpPr>
          <p:nvPr/>
        </p:nvSpPr>
        <p:spPr>
          <a:xfrm>
            <a:off x="335360" y="452723"/>
            <a:ext cx="10426621" cy="480000"/>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3000" kern="1200">
                <a:solidFill>
                  <a:schemeClr val="accent1"/>
                </a:solidFill>
                <a:latin typeface="+mj-lt"/>
                <a:ea typeface="+mj-ea"/>
                <a:cs typeface="+mj-cs"/>
              </a:defRPr>
            </a:lvl1pPr>
          </a:lstStyle>
          <a:p>
            <a:r>
              <a:rPr lang="es-AR" sz="3200" dirty="0">
                <a:latin typeface="+mn-lt"/>
              </a:rPr>
              <a:t>RESULTADOS EN EL FY21</a:t>
            </a:r>
          </a:p>
        </p:txBody>
      </p:sp>
      <p:sp>
        <p:nvSpPr>
          <p:cNvPr id="37" name="Rectángulo redondeado 66">
            <a:extLst>
              <a:ext uri="{FF2B5EF4-FFF2-40B4-BE49-F238E27FC236}">
                <a16:creationId xmlns:a16="http://schemas.microsoft.com/office/drawing/2014/main" id="{8E975E67-06AD-4B4C-9C81-EAC334BB06C9}"/>
              </a:ext>
            </a:extLst>
          </p:cNvPr>
          <p:cNvSpPr/>
          <p:nvPr/>
        </p:nvSpPr>
        <p:spPr>
          <a:xfrm flipV="1">
            <a:off x="0" y="932721"/>
            <a:ext cx="8304245" cy="60959"/>
          </a:xfrm>
          <a:prstGeom prst="roundRect">
            <a:avLst/>
          </a:prstGeom>
          <a:gradFill>
            <a:gsLst>
              <a:gs pos="0">
                <a:srgbClr val="8E3881"/>
              </a:gs>
              <a:gs pos="100000">
                <a:srgbClr val="244E95"/>
              </a:gs>
            </a:gsLst>
            <a:lin ang="60000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5" name="Grupo 4">
            <a:extLst>
              <a:ext uri="{FF2B5EF4-FFF2-40B4-BE49-F238E27FC236}">
                <a16:creationId xmlns:a16="http://schemas.microsoft.com/office/drawing/2014/main" id="{8021AC42-9050-4AA0-92A1-EF8BB7ED16F5}"/>
              </a:ext>
            </a:extLst>
          </p:cNvPr>
          <p:cNvGrpSpPr/>
          <p:nvPr/>
        </p:nvGrpSpPr>
        <p:grpSpPr>
          <a:xfrm>
            <a:off x="8311721" y="1240652"/>
            <a:ext cx="3200400" cy="2743200"/>
            <a:chOff x="8311721" y="1801369"/>
            <a:chExt cx="3200400" cy="2743200"/>
          </a:xfrm>
        </p:grpSpPr>
        <p:sp>
          <p:nvSpPr>
            <p:cNvPr id="32" name="Speech Bubble: Rectangle with Corners Rounded 24">
              <a:extLst>
                <a:ext uri="{FF2B5EF4-FFF2-40B4-BE49-F238E27FC236}">
                  <a16:creationId xmlns:a16="http://schemas.microsoft.com/office/drawing/2014/main" id="{2912C0EE-52EE-439D-A0EF-864C8F9AD3BB}"/>
                </a:ext>
              </a:extLst>
            </p:cNvPr>
            <p:cNvSpPr/>
            <p:nvPr/>
          </p:nvSpPr>
          <p:spPr>
            <a:xfrm>
              <a:off x="8311721" y="1801369"/>
              <a:ext cx="3200400" cy="2743200"/>
            </a:xfrm>
            <a:prstGeom prst="wedgeRoundRectCallout">
              <a:avLst>
                <a:gd name="adj1" fmla="val 20437"/>
                <a:gd name="adj2" fmla="val 62500"/>
                <a:gd name="adj3" fmla="val 16667"/>
              </a:avLst>
            </a:prstGeom>
            <a:solidFill>
              <a:srgbClr val="B01685"/>
            </a:solidFill>
            <a:ln w="6350">
              <a:solidFill>
                <a:schemeClr val="bg1"/>
              </a:solid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algn="ctr">
                <a:lnSpc>
                  <a:spcPct val="150000"/>
                </a:lnSpc>
                <a:spcAft>
                  <a:spcPts val="1800"/>
                </a:spcAft>
              </a:pPr>
              <a:endParaRPr lang="en-US" dirty="0">
                <a:solidFill>
                  <a:schemeClr val="bg1"/>
                </a:solidFill>
                <a:cs typeface="Times New Roman" panose="02020603050405020304" pitchFamily="18" charset="0"/>
              </a:endParaRPr>
            </a:p>
          </p:txBody>
        </p:sp>
        <p:pic>
          <p:nvPicPr>
            <p:cNvPr id="19" name="Picture Placeholder 18">
              <a:extLst>
                <a:ext uri="{FF2B5EF4-FFF2-40B4-BE49-F238E27FC236}">
                  <a16:creationId xmlns:a16="http://schemas.microsoft.com/office/drawing/2014/main" id="{EF99A2FB-0140-4248-94D0-E3217EBBFF54}"/>
                </a:ext>
              </a:extLst>
            </p:cNvPr>
            <p:cNvPicPr>
              <a:picLocks noChangeAspect="1"/>
            </p:cNvPicPr>
            <p:nvPr/>
          </p:nvPicPr>
          <p:blipFill rotWithShape="1">
            <a:blip r:embed="rId5"/>
            <a:srcRect t="-9314" b="-9314"/>
            <a:stretch/>
          </p:blipFill>
          <p:spPr>
            <a:xfrm>
              <a:off x="9245169" y="2451048"/>
              <a:ext cx="1333503" cy="1581915"/>
            </a:xfrm>
            <a:prstGeom prst="rect">
              <a:avLst/>
            </a:prstGeom>
          </p:spPr>
        </p:pic>
      </p:grpSp>
      <p:grpSp>
        <p:nvGrpSpPr>
          <p:cNvPr id="4" name="Grupo 3">
            <a:extLst>
              <a:ext uri="{FF2B5EF4-FFF2-40B4-BE49-F238E27FC236}">
                <a16:creationId xmlns:a16="http://schemas.microsoft.com/office/drawing/2014/main" id="{709B6FE9-64BB-43E7-B1E8-F10145189166}"/>
              </a:ext>
            </a:extLst>
          </p:cNvPr>
          <p:cNvGrpSpPr/>
          <p:nvPr/>
        </p:nvGrpSpPr>
        <p:grpSpPr>
          <a:xfrm>
            <a:off x="4644597" y="1240652"/>
            <a:ext cx="3200400" cy="2743200"/>
            <a:chOff x="4605579" y="1875443"/>
            <a:chExt cx="3200400" cy="2743200"/>
          </a:xfrm>
        </p:grpSpPr>
        <p:sp>
          <p:nvSpPr>
            <p:cNvPr id="31" name="Speech Bubble: Rectangle with Corners Rounded 21">
              <a:extLst>
                <a:ext uri="{FF2B5EF4-FFF2-40B4-BE49-F238E27FC236}">
                  <a16:creationId xmlns:a16="http://schemas.microsoft.com/office/drawing/2014/main" id="{6AF8B65A-8576-4ED4-8EDC-F23BC930EFDE}"/>
                </a:ext>
              </a:extLst>
            </p:cNvPr>
            <p:cNvSpPr/>
            <p:nvPr/>
          </p:nvSpPr>
          <p:spPr>
            <a:xfrm>
              <a:off x="4605579" y="1875443"/>
              <a:ext cx="3200400" cy="2743200"/>
            </a:xfrm>
            <a:prstGeom prst="wedgeRoundRectCallout">
              <a:avLst>
                <a:gd name="adj1" fmla="val -19127"/>
                <a:gd name="adj2" fmla="val 64158"/>
                <a:gd name="adj3" fmla="val 16667"/>
              </a:avLst>
            </a:prstGeom>
            <a:solidFill>
              <a:srgbClr val="7030A0"/>
            </a:solidFill>
            <a:ln w="6350">
              <a:solidFill>
                <a:schemeClr val="bg1"/>
              </a:solid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800"/>
                </a:spcAft>
              </a:pPr>
              <a:endParaRPr lang="en-US" dirty="0">
                <a:solidFill>
                  <a:schemeClr val="bg1"/>
                </a:solidFill>
                <a:cs typeface="Times New Roman" panose="02020603050405020304" pitchFamily="18" charset="0"/>
              </a:endParaRPr>
            </a:p>
          </p:txBody>
        </p:sp>
        <p:pic>
          <p:nvPicPr>
            <p:cNvPr id="20" name="Picture Placeholder 16">
              <a:extLst>
                <a:ext uri="{FF2B5EF4-FFF2-40B4-BE49-F238E27FC236}">
                  <a16:creationId xmlns:a16="http://schemas.microsoft.com/office/drawing/2014/main" id="{F32BBD42-C648-487F-9237-00AF60534239}"/>
                </a:ext>
              </a:extLst>
            </p:cNvPr>
            <p:cNvPicPr>
              <a:picLocks noChangeAspect="1"/>
            </p:cNvPicPr>
            <p:nvPr/>
          </p:nvPicPr>
          <p:blipFill rotWithShape="1">
            <a:blip r:embed="rId6"/>
            <a:srcRect t="-9314" b="-9314"/>
            <a:stretch/>
          </p:blipFill>
          <p:spPr>
            <a:xfrm>
              <a:off x="5560137" y="2451049"/>
              <a:ext cx="1333503" cy="1581915"/>
            </a:xfrm>
            <a:prstGeom prst="rect">
              <a:avLst/>
            </a:prstGeom>
          </p:spPr>
        </p:pic>
      </p:grpSp>
      <p:grpSp>
        <p:nvGrpSpPr>
          <p:cNvPr id="3" name="Grupo 2">
            <a:extLst>
              <a:ext uri="{FF2B5EF4-FFF2-40B4-BE49-F238E27FC236}">
                <a16:creationId xmlns:a16="http://schemas.microsoft.com/office/drawing/2014/main" id="{AC633CEA-D449-4919-838E-5CAAFCC9F20F}"/>
              </a:ext>
            </a:extLst>
          </p:cNvPr>
          <p:cNvGrpSpPr/>
          <p:nvPr/>
        </p:nvGrpSpPr>
        <p:grpSpPr>
          <a:xfrm>
            <a:off x="951722" y="1269407"/>
            <a:ext cx="3200400" cy="2743200"/>
            <a:chOff x="712788" y="1801369"/>
            <a:chExt cx="3200400" cy="2743200"/>
          </a:xfrm>
        </p:grpSpPr>
        <p:sp>
          <p:nvSpPr>
            <p:cNvPr id="18" name="Speech Bubble: Rectangle with Corners Rounded 15">
              <a:extLst>
                <a:ext uri="{FF2B5EF4-FFF2-40B4-BE49-F238E27FC236}">
                  <a16:creationId xmlns:a16="http://schemas.microsoft.com/office/drawing/2014/main" id="{A2217243-6C8B-4AF1-B727-3DFBCD8FD052}"/>
                </a:ext>
              </a:extLst>
            </p:cNvPr>
            <p:cNvSpPr/>
            <p:nvPr/>
          </p:nvSpPr>
          <p:spPr>
            <a:xfrm>
              <a:off x="712788" y="1801369"/>
              <a:ext cx="3200400" cy="2743200"/>
            </a:xfrm>
            <a:prstGeom prst="wedgeRoundRectCallout">
              <a:avLst/>
            </a:prstGeom>
            <a:solidFill>
              <a:srgbClr val="1D4F91"/>
            </a:solidFill>
            <a:ln w="6350">
              <a:solidFill>
                <a:schemeClr val="bg1"/>
              </a:solid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800"/>
                </a:spcAft>
              </a:pPr>
              <a:endParaRPr lang="en-US" dirty="0">
                <a:solidFill>
                  <a:schemeClr val="bg1"/>
                </a:solidFill>
                <a:cs typeface="Times New Roman" panose="02020603050405020304" pitchFamily="18" charset="0"/>
              </a:endParaRPr>
            </a:p>
          </p:txBody>
        </p:sp>
        <p:pic>
          <p:nvPicPr>
            <p:cNvPr id="21" name="Picture Placeholder 14" descr="A picture containing drawing&#10;&#10;Description automatically generated">
              <a:extLst>
                <a:ext uri="{FF2B5EF4-FFF2-40B4-BE49-F238E27FC236}">
                  <a16:creationId xmlns:a16="http://schemas.microsoft.com/office/drawing/2014/main" id="{170BEAE7-2F13-4EC0-A30B-DBC804BF55EA}"/>
                </a:ext>
              </a:extLst>
            </p:cNvPr>
            <p:cNvPicPr>
              <a:picLocks noChangeAspect="1"/>
            </p:cNvPicPr>
            <p:nvPr/>
          </p:nvPicPr>
          <p:blipFill>
            <a:blip r:embed="rId7"/>
            <a:srcRect l="7831" r="7831"/>
            <a:stretch>
              <a:fillRect/>
            </a:stretch>
          </p:blipFill>
          <p:spPr>
            <a:xfrm>
              <a:off x="1646236" y="2414012"/>
              <a:ext cx="1333503" cy="1581915"/>
            </a:xfrm>
            <a:prstGeom prst="rect">
              <a:avLst/>
            </a:prstGeom>
          </p:spPr>
        </p:pic>
      </p:grpSp>
      <p:sp>
        <p:nvSpPr>
          <p:cNvPr id="22" name="Text Placeholder 5">
            <a:extLst>
              <a:ext uri="{FF2B5EF4-FFF2-40B4-BE49-F238E27FC236}">
                <a16:creationId xmlns:a16="http://schemas.microsoft.com/office/drawing/2014/main" id="{422F85F5-72A7-40F6-961E-F60FED9058AA}"/>
              </a:ext>
            </a:extLst>
          </p:cNvPr>
          <p:cNvSpPr txBox="1">
            <a:spLocks/>
          </p:cNvSpPr>
          <p:nvPr/>
        </p:nvSpPr>
        <p:spPr>
          <a:xfrm>
            <a:off x="1050878" y="4497238"/>
            <a:ext cx="2829401" cy="1644255"/>
          </a:xfrm>
          <a:prstGeom prst="rect">
            <a:avLst/>
          </a:prstGeom>
        </p:spPr>
        <p:txBody>
          <a:bodyPr lIns="91440" tIns="45720" rIns="91440" bIns="45720" anchor="t"/>
          <a:lstStyle>
            <a:lvl1pPr marL="0" indent="0" algn="l" defTabSz="914400" rtl="0" eaLnBrk="1" latinLnBrk="0" hangingPunct="1">
              <a:lnSpc>
                <a:spcPct val="90000"/>
              </a:lnSpc>
              <a:spcBef>
                <a:spcPts val="1000"/>
              </a:spcBef>
              <a:buFontTx/>
              <a:buNone/>
              <a:defRPr sz="1600" kern="1200">
                <a:solidFill>
                  <a:srgbClr val="63666A"/>
                </a:solidFill>
                <a:latin typeface="Arial" panose="020B0604020202020204" pitchFamily="34" charset="0"/>
                <a:ea typeface="+mn-ea"/>
                <a:cs typeface="Arial" panose="020B0604020202020204" pitchFamily="34" charset="0"/>
              </a:defRPr>
            </a:lvl1pPr>
            <a:lvl2pPr marL="347472" indent="-173736" algn="l" defTabSz="914400" rtl="0" eaLnBrk="1" latinLnBrk="0" hangingPunct="1">
              <a:lnSpc>
                <a:spcPct val="90000"/>
              </a:lnSpc>
              <a:spcBef>
                <a:spcPts val="500"/>
              </a:spcBef>
              <a:buFont typeface="Arial" panose="020B0604020202020204" pitchFamily="34" charset="0"/>
              <a:buChar char="•"/>
              <a:tabLst/>
              <a:defRPr sz="1600" kern="1200">
                <a:solidFill>
                  <a:srgbClr val="63666A"/>
                </a:solidFill>
                <a:latin typeface="Arial" panose="020B0604020202020204" pitchFamily="34" charset="0"/>
                <a:ea typeface="+mn-ea"/>
                <a:cs typeface="Arial" panose="020B0604020202020204" pitchFamily="34" charset="0"/>
              </a:defRPr>
            </a:lvl2pPr>
            <a:lvl3pPr marL="521208" indent="-173736" algn="l" defTabSz="914400" rtl="0" eaLnBrk="1" latinLnBrk="0" hangingPunct="1">
              <a:lnSpc>
                <a:spcPct val="90000"/>
              </a:lnSpc>
              <a:spcBef>
                <a:spcPts val="500"/>
              </a:spcBef>
              <a:buFont typeface="System Font Regular"/>
              <a:buChar char="–"/>
              <a:tabLst/>
              <a:defRPr sz="1600" kern="1200">
                <a:solidFill>
                  <a:srgbClr val="63666A"/>
                </a:solidFill>
                <a:latin typeface="Arial" panose="020B0604020202020204" pitchFamily="34" charset="0"/>
                <a:ea typeface="+mn-ea"/>
                <a:cs typeface="Arial" panose="020B0604020202020204" pitchFamily="34" charset="0"/>
              </a:defRPr>
            </a:lvl3pPr>
            <a:lvl4pPr marL="694944" indent="-173736" algn="l" defTabSz="914400" rtl="0" eaLnBrk="1" latinLnBrk="0" hangingPunct="1">
              <a:lnSpc>
                <a:spcPct val="90000"/>
              </a:lnSpc>
              <a:spcBef>
                <a:spcPts val="500"/>
              </a:spcBef>
              <a:buFont typeface="Arial" panose="020B0604020202020204" pitchFamily="34" charset="0"/>
              <a:buChar char="•"/>
              <a:tabLst/>
              <a:defRPr sz="1600" kern="1200">
                <a:solidFill>
                  <a:srgbClr val="63666A"/>
                </a:solidFill>
                <a:latin typeface="Arial" panose="020B0604020202020204" pitchFamily="34" charset="0"/>
                <a:ea typeface="+mn-ea"/>
                <a:cs typeface="Arial" panose="020B0604020202020204" pitchFamily="34" charset="0"/>
              </a:defRPr>
            </a:lvl4pPr>
            <a:lvl5pPr marL="868680" indent="-173736" algn="l" defTabSz="914400" rtl="0" eaLnBrk="1" latinLnBrk="0" hangingPunct="1">
              <a:lnSpc>
                <a:spcPct val="90000"/>
              </a:lnSpc>
              <a:spcBef>
                <a:spcPts val="500"/>
              </a:spcBef>
              <a:buFont typeface="System Font Regular"/>
              <a:buChar char="–"/>
              <a:tabLst/>
              <a:defRPr sz="1600" kern="1200">
                <a:solidFill>
                  <a:srgbClr val="63666A"/>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PE" b="1" dirty="0">
                <a:latin typeface="Arial"/>
                <a:cs typeface="Arial"/>
              </a:rPr>
              <a:t>Hemos</a:t>
            </a:r>
            <a:r>
              <a:rPr lang="en-US" b="1" dirty="0">
                <a:latin typeface="Arial"/>
                <a:cs typeface="Arial"/>
              </a:rPr>
              <a:t> </a:t>
            </a:r>
            <a:r>
              <a:rPr lang="es-PE" b="1" dirty="0">
                <a:latin typeface="Arial"/>
                <a:cs typeface="Arial"/>
              </a:rPr>
              <a:t>logrado</a:t>
            </a:r>
            <a:r>
              <a:rPr lang="en-US" b="1" dirty="0">
                <a:latin typeface="Arial"/>
                <a:cs typeface="Arial"/>
              </a:rPr>
              <a:t> una </a:t>
            </a:r>
            <a:r>
              <a:rPr lang="es-PE" b="1" dirty="0">
                <a:latin typeface="Arial"/>
                <a:cs typeface="Arial"/>
              </a:rPr>
              <a:t>suma</a:t>
            </a:r>
            <a:r>
              <a:rPr lang="en-US" b="1" dirty="0">
                <a:latin typeface="Arial"/>
                <a:cs typeface="Arial"/>
              </a:rPr>
              <a:t> de </a:t>
            </a:r>
            <a:r>
              <a:rPr lang="en-US" sz="2000" b="1" dirty="0">
                <a:solidFill>
                  <a:srgbClr val="1D4F91"/>
                </a:solidFill>
                <a:latin typeface="Arial"/>
                <a:cs typeface="Arial"/>
              </a:rPr>
              <a:t>S/. </a:t>
            </a:r>
            <a:r>
              <a:rPr lang="es-PE" sz="2000" b="1" dirty="0">
                <a:solidFill>
                  <a:srgbClr val="1D4F91"/>
                </a:solidFill>
                <a:latin typeface="Arial"/>
                <a:cs typeface="Arial"/>
              </a:rPr>
              <a:t>194,500.00</a:t>
            </a:r>
            <a:r>
              <a:rPr lang="en-US" b="1" dirty="0">
                <a:latin typeface="Arial"/>
                <a:cs typeface="Arial"/>
              </a:rPr>
              <a:t>, por </a:t>
            </a:r>
            <a:r>
              <a:rPr lang="es-PE" b="1" dirty="0">
                <a:latin typeface="Arial"/>
                <a:cs typeface="Arial"/>
              </a:rPr>
              <a:t>activación</a:t>
            </a:r>
            <a:r>
              <a:rPr lang="en-US" b="1" dirty="0">
                <a:latin typeface="Arial"/>
                <a:cs typeface="Arial"/>
              </a:rPr>
              <a:t> del </a:t>
            </a:r>
            <a:r>
              <a:rPr lang="es-PE" b="1" dirty="0">
                <a:latin typeface="Arial"/>
                <a:cs typeface="Arial"/>
              </a:rPr>
              <a:t>producto</a:t>
            </a:r>
            <a:r>
              <a:rPr lang="en-US" b="1" dirty="0">
                <a:latin typeface="Arial"/>
                <a:cs typeface="Arial"/>
              </a:rPr>
              <a:t>. </a:t>
            </a:r>
            <a:r>
              <a:rPr lang="es-PE" sz="1800" b="1" dirty="0">
                <a:solidFill>
                  <a:srgbClr val="1D4F91"/>
                </a:solidFill>
                <a:latin typeface="Arial"/>
                <a:cs typeface="Arial"/>
              </a:rPr>
              <a:t>Costo</a:t>
            </a:r>
            <a:r>
              <a:rPr lang="en-US" sz="1800" b="1" dirty="0">
                <a:solidFill>
                  <a:srgbClr val="1D4F91"/>
                </a:solidFill>
                <a:latin typeface="Arial"/>
                <a:cs typeface="Arial"/>
              </a:rPr>
              <a:t> 0 por </a:t>
            </a:r>
            <a:r>
              <a:rPr lang="es-PE" sz="1800" b="1" dirty="0">
                <a:solidFill>
                  <a:srgbClr val="1D4F91"/>
                </a:solidFill>
                <a:latin typeface="Arial"/>
                <a:cs typeface="Arial"/>
              </a:rPr>
              <a:t>activación</a:t>
            </a:r>
            <a:r>
              <a:rPr lang="en-US" sz="2000" b="1" dirty="0">
                <a:solidFill>
                  <a:srgbClr val="1D4F91"/>
                </a:solidFill>
                <a:latin typeface="Arial"/>
                <a:cs typeface="Arial"/>
              </a:rPr>
              <a:t>.</a:t>
            </a:r>
            <a:endParaRPr lang="es-ES" sz="2000" dirty="0">
              <a:solidFill>
                <a:srgbClr val="1D4F91"/>
              </a:solidFill>
            </a:endParaRPr>
          </a:p>
          <a:p>
            <a:pPr algn="just"/>
            <a:endParaRPr lang="en-US" b="1" dirty="0"/>
          </a:p>
          <a:p>
            <a:endParaRPr lang="en-US" dirty="0"/>
          </a:p>
        </p:txBody>
      </p:sp>
      <p:sp>
        <p:nvSpPr>
          <p:cNvPr id="23" name="Text Placeholder 6">
            <a:extLst>
              <a:ext uri="{FF2B5EF4-FFF2-40B4-BE49-F238E27FC236}">
                <a16:creationId xmlns:a16="http://schemas.microsoft.com/office/drawing/2014/main" id="{89EE2851-3F80-4914-B7B6-CB77CE460FA0}"/>
              </a:ext>
            </a:extLst>
          </p:cNvPr>
          <p:cNvSpPr txBox="1">
            <a:spLocks/>
          </p:cNvSpPr>
          <p:nvPr/>
        </p:nvSpPr>
        <p:spPr>
          <a:xfrm>
            <a:off x="4702462" y="4557665"/>
            <a:ext cx="3074988" cy="1308657"/>
          </a:xfrm>
          <a:prstGeom prst="rect">
            <a:avLst/>
          </a:prstGeom>
        </p:spPr>
        <p:txBody>
          <a:bodyPr lIns="91440" tIns="45720" rIns="91440" bIns="45720" anchor="t"/>
          <a:lstStyle>
            <a:lvl1pPr marL="0" indent="0" algn="l" defTabSz="914400" rtl="0" eaLnBrk="1" latinLnBrk="0" hangingPunct="1">
              <a:lnSpc>
                <a:spcPct val="90000"/>
              </a:lnSpc>
              <a:spcBef>
                <a:spcPts val="1000"/>
              </a:spcBef>
              <a:buFontTx/>
              <a:buNone/>
              <a:defRPr sz="1600" kern="1200">
                <a:solidFill>
                  <a:srgbClr val="63666A"/>
                </a:solidFill>
                <a:latin typeface="Arial" panose="020B0604020202020204" pitchFamily="34" charset="0"/>
                <a:ea typeface="+mn-ea"/>
                <a:cs typeface="Arial" panose="020B0604020202020204" pitchFamily="34" charset="0"/>
              </a:defRPr>
            </a:lvl1pPr>
            <a:lvl2pPr marL="347472" indent="-173736" algn="l" defTabSz="914400" rtl="0" eaLnBrk="1" latinLnBrk="0" hangingPunct="1">
              <a:lnSpc>
                <a:spcPct val="90000"/>
              </a:lnSpc>
              <a:spcBef>
                <a:spcPts val="500"/>
              </a:spcBef>
              <a:buFont typeface="Arial" panose="020B0604020202020204" pitchFamily="34" charset="0"/>
              <a:buChar char="•"/>
              <a:tabLst/>
              <a:defRPr sz="1600" kern="1200">
                <a:solidFill>
                  <a:srgbClr val="63666A"/>
                </a:solidFill>
                <a:latin typeface="Arial" panose="020B0604020202020204" pitchFamily="34" charset="0"/>
                <a:ea typeface="+mn-ea"/>
                <a:cs typeface="Arial" panose="020B0604020202020204" pitchFamily="34" charset="0"/>
              </a:defRPr>
            </a:lvl2pPr>
            <a:lvl3pPr marL="521208" indent="-173736" algn="l" defTabSz="914400" rtl="0" eaLnBrk="1" latinLnBrk="0" hangingPunct="1">
              <a:lnSpc>
                <a:spcPct val="90000"/>
              </a:lnSpc>
              <a:spcBef>
                <a:spcPts val="500"/>
              </a:spcBef>
              <a:buFont typeface="System Font Regular"/>
              <a:buChar char="–"/>
              <a:tabLst/>
              <a:defRPr sz="1600" kern="1200">
                <a:solidFill>
                  <a:srgbClr val="63666A"/>
                </a:solidFill>
                <a:latin typeface="Arial" panose="020B0604020202020204" pitchFamily="34" charset="0"/>
                <a:ea typeface="+mn-ea"/>
                <a:cs typeface="Arial" panose="020B0604020202020204" pitchFamily="34" charset="0"/>
              </a:defRPr>
            </a:lvl3pPr>
            <a:lvl4pPr marL="694944" indent="-173736" algn="l" defTabSz="914400" rtl="0" eaLnBrk="1" latinLnBrk="0" hangingPunct="1">
              <a:lnSpc>
                <a:spcPct val="90000"/>
              </a:lnSpc>
              <a:spcBef>
                <a:spcPts val="500"/>
              </a:spcBef>
              <a:buFont typeface="Arial" panose="020B0604020202020204" pitchFamily="34" charset="0"/>
              <a:buChar char="•"/>
              <a:tabLst/>
              <a:defRPr sz="1600" kern="1200">
                <a:solidFill>
                  <a:srgbClr val="63666A"/>
                </a:solidFill>
                <a:latin typeface="Arial" panose="020B0604020202020204" pitchFamily="34" charset="0"/>
                <a:ea typeface="+mn-ea"/>
                <a:cs typeface="Arial" panose="020B0604020202020204" pitchFamily="34" charset="0"/>
              </a:defRPr>
            </a:lvl4pPr>
            <a:lvl5pPr marL="868680" indent="-173736" algn="l" defTabSz="914400" rtl="0" eaLnBrk="1" latinLnBrk="0" hangingPunct="1">
              <a:lnSpc>
                <a:spcPct val="90000"/>
              </a:lnSpc>
              <a:spcBef>
                <a:spcPts val="500"/>
              </a:spcBef>
              <a:buFont typeface="System Font Regular"/>
              <a:buChar char="–"/>
              <a:tabLst/>
              <a:defRPr sz="1600" kern="1200">
                <a:solidFill>
                  <a:srgbClr val="63666A"/>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PE" b="1" dirty="0">
                <a:latin typeface="Arial"/>
                <a:cs typeface="Arial"/>
              </a:rPr>
              <a:t>Hemos</a:t>
            </a:r>
            <a:r>
              <a:rPr lang="en-US" b="1" dirty="0">
                <a:latin typeface="Arial"/>
                <a:cs typeface="Arial"/>
              </a:rPr>
              <a:t> </a:t>
            </a:r>
            <a:r>
              <a:rPr lang="es-PE" b="1" dirty="0">
                <a:latin typeface="Arial"/>
                <a:cs typeface="Arial"/>
              </a:rPr>
              <a:t>fortalecido las alianzas con un total de </a:t>
            </a:r>
            <a:r>
              <a:rPr lang="es-PE" sz="2000" b="1" dirty="0">
                <a:solidFill>
                  <a:srgbClr val="632678"/>
                </a:solidFill>
                <a:latin typeface="Arial"/>
                <a:cs typeface="Arial"/>
              </a:rPr>
              <a:t>22 clientes</a:t>
            </a:r>
            <a:r>
              <a:rPr lang="es-PE" b="1" dirty="0">
                <a:latin typeface="Arial"/>
                <a:cs typeface="Arial"/>
              </a:rPr>
              <a:t>, los cuales cuentan con nuestro producto.</a:t>
            </a:r>
            <a:endParaRPr lang="es-PE" b="1" dirty="0"/>
          </a:p>
        </p:txBody>
      </p:sp>
      <p:sp>
        <p:nvSpPr>
          <p:cNvPr id="24" name="Text Placeholder 7">
            <a:extLst>
              <a:ext uri="{FF2B5EF4-FFF2-40B4-BE49-F238E27FC236}">
                <a16:creationId xmlns:a16="http://schemas.microsoft.com/office/drawing/2014/main" id="{A3075506-7D7F-473A-B15B-162C8C8B8EDB}"/>
              </a:ext>
            </a:extLst>
          </p:cNvPr>
          <p:cNvSpPr txBox="1">
            <a:spLocks/>
          </p:cNvSpPr>
          <p:nvPr/>
        </p:nvSpPr>
        <p:spPr>
          <a:xfrm>
            <a:off x="8389442" y="4571313"/>
            <a:ext cx="3074988" cy="1308656"/>
          </a:xfrm>
          <a:prstGeom prst="rect">
            <a:avLst/>
          </a:prstGeom>
        </p:spPr>
        <p:txBody>
          <a:bodyPr/>
          <a:lstStyle>
            <a:lvl1pPr marL="0" indent="0" algn="l" defTabSz="914400" rtl="0" eaLnBrk="1" latinLnBrk="0" hangingPunct="1">
              <a:lnSpc>
                <a:spcPct val="90000"/>
              </a:lnSpc>
              <a:spcBef>
                <a:spcPts val="1000"/>
              </a:spcBef>
              <a:buFontTx/>
              <a:buNone/>
              <a:defRPr sz="1600" kern="1200">
                <a:solidFill>
                  <a:srgbClr val="63666A"/>
                </a:solidFill>
                <a:latin typeface="Arial" panose="020B0604020202020204" pitchFamily="34" charset="0"/>
                <a:ea typeface="+mn-ea"/>
                <a:cs typeface="Arial" panose="020B0604020202020204" pitchFamily="34" charset="0"/>
              </a:defRPr>
            </a:lvl1pPr>
            <a:lvl2pPr marL="347472" indent="-173736" algn="l" defTabSz="914400" rtl="0" eaLnBrk="1" latinLnBrk="0" hangingPunct="1">
              <a:lnSpc>
                <a:spcPct val="90000"/>
              </a:lnSpc>
              <a:spcBef>
                <a:spcPts val="500"/>
              </a:spcBef>
              <a:buFont typeface="Arial" panose="020B0604020202020204" pitchFamily="34" charset="0"/>
              <a:buChar char="•"/>
              <a:tabLst/>
              <a:defRPr sz="1600" kern="1200">
                <a:solidFill>
                  <a:srgbClr val="63666A"/>
                </a:solidFill>
                <a:latin typeface="Arial" panose="020B0604020202020204" pitchFamily="34" charset="0"/>
                <a:ea typeface="+mn-ea"/>
                <a:cs typeface="Arial" panose="020B0604020202020204" pitchFamily="34" charset="0"/>
              </a:defRPr>
            </a:lvl2pPr>
            <a:lvl3pPr marL="521208" indent="-173736" algn="l" defTabSz="914400" rtl="0" eaLnBrk="1" latinLnBrk="0" hangingPunct="1">
              <a:lnSpc>
                <a:spcPct val="90000"/>
              </a:lnSpc>
              <a:spcBef>
                <a:spcPts val="500"/>
              </a:spcBef>
              <a:buFont typeface="System Font Regular"/>
              <a:buChar char="–"/>
              <a:tabLst/>
              <a:defRPr sz="1600" kern="1200">
                <a:solidFill>
                  <a:srgbClr val="63666A"/>
                </a:solidFill>
                <a:latin typeface="Arial" panose="020B0604020202020204" pitchFamily="34" charset="0"/>
                <a:ea typeface="+mn-ea"/>
                <a:cs typeface="Arial" panose="020B0604020202020204" pitchFamily="34" charset="0"/>
              </a:defRPr>
            </a:lvl3pPr>
            <a:lvl4pPr marL="694944" indent="-173736" algn="l" defTabSz="914400" rtl="0" eaLnBrk="1" latinLnBrk="0" hangingPunct="1">
              <a:lnSpc>
                <a:spcPct val="90000"/>
              </a:lnSpc>
              <a:spcBef>
                <a:spcPts val="500"/>
              </a:spcBef>
              <a:buFont typeface="Arial" panose="020B0604020202020204" pitchFamily="34" charset="0"/>
              <a:buChar char="•"/>
              <a:tabLst/>
              <a:defRPr sz="1600" kern="1200">
                <a:solidFill>
                  <a:srgbClr val="63666A"/>
                </a:solidFill>
                <a:latin typeface="Arial" panose="020B0604020202020204" pitchFamily="34" charset="0"/>
                <a:ea typeface="+mn-ea"/>
                <a:cs typeface="Arial" panose="020B0604020202020204" pitchFamily="34" charset="0"/>
              </a:defRPr>
            </a:lvl4pPr>
            <a:lvl5pPr marL="868680" indent="-173736" algn="l" defTabSz="914400" rtl="0" eaLnBrk="1" latinLnBrk="0" hangingPunct="1">
              <a:lnSpc>
                <a:spcPct val="90000"/>
              </a:lnSpc>
              <a:spcBef>
                <a:spcPts val="500"/>
              </a:spcBef>
              <a:buFont typeface="System Font Regular"/>
              <a:buChar char="–"/>
              <a:tabLst/>
              <a:defRPr sz="1600" kern="1200">
                <a:solidFill>
                  <a:srgbClr val="63666A"/>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PE" b="1" dirty="0"/>
              <a:t>Mejoramos nuestra forma de trabajo. Redujimos el tiempo de entrega </a:t>
            </a:r>
            <a:r>
              <a:rPr lang="es-PE" sz="2000" b="1" dirty="0">
                <a:solidFill>
                  <a:srgbClr val="B01685"/>
                </a:solidFill>
              </a:rPr>
              <a:t>de 26 días aprox. a menos de 8 días.</a:t>
            </a:r>
            <a:endParaRPr lang="es-PE" sz="2000" b="1" dirty="0"/>
          </a:p>
        </p:txBody>
      </p:sp>
    </p:spTree>
    <p:extLst>
      <p:ext uri="{BB962C8B-B14F-4D97-AF65-F5344CB8AC3E}">
        <p14:creationId xmlns:p14="http://schemas.microsoft.com/office/powerpoint/2010/main" val="3590287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par>
                          <p:cTn id="20" fill="hold">
                            <p:stCondLst>
                              <p:cond delay="500"/>
                            </p:stCondLst>
                            <p:childTnLst>
                              <p:par>
                                <p:cTn id="21" presetID="26" presetClass="emph" presetSubtype="0" fill="hold" nodeType="afterEffect">
                                  <p:stCondLst>
                                    <p:cond delay="0"/>
                                  </p:stCondLst>
                                  <p:childTnLst>
                                    <p:animEffect transition="out" filter="fade">
                                      <p:cBhvr>
                                        <p:cTn id="22" dur="500" tmFilter="0, 0; .2, .5; .8, .5; 1, 0"/>
                                        <p:tgtEl>
                                          <p:spTgt spid="3"/>
                                        </p:tgtEl>
                                      </p:cBhvr>
                                    </p:animEffect>
                                    <p:animScale>
                                      <p:cBhvr>
                                        <p:cTn id="23" dur="250" autoRev="1" fill="hold"/>
                                        <p:tgtEl>
                                          <p:spTgt spid="3"/>
                                        </p:tgtEl>
                                      </p:cBhvr>
                                      <p:by x="105000" y="105000"/>
                                    </p:animScale>
                                  </p:childTnLst>
                                </p:cTn>
                              </p:par>
                              <p:par>
                                <p:cTn id="24" presetID="26" presetClass="emph" presetSubtype="0" fill="hold" nodeType="withEffect">
                                  <p:stCondLst>
                                    <p:cond delay="0"/>
                                  </p:stCondLst>
                                  <p:childTnLst>
                                    <p:animEffect transition="out" filter="fade">
                                      <p:cBhvr>
                                        <p:cTn id="25" dur="500" tmFilter="0, 0; .2, .5; .8, .5; 1, 0"/>
                                        <p:tgtEl>
                                          <p:spTgt spid="4"/>
                                        </p:tgtEl>
                                      </p:cBhvr>
                                    </p:animEffect>
                                    <p:animScale>
                                      <p:cBhvr>
                                        <p:cTn id="26" dur="250" autoRev="1" fill="hold"/>
                                        <p:tgtEl>
                                          <p:spTgt spid="4"/>
                                        </p:tgtEl>
                                      </p:cBhvr>
                                      <p:by x="105000" y="105000"/>
                                    </p:animScale>
                                  </p:childTnLst>
                                </p:cTn>
                              </p:par>
                              <p:par>
                                <p:cTn id="27" presetID="26" presetClass="emph" presetSubtype="0" fill="hold" nodeType="withEffect">
                                  <p:stCondLst>
                                    <p:cond delay="0"/>
                                  </p:stCondLst>
                                  <p:childTnLst>
                                    <p:animEffect transition="out" filter="fade">
                                      <p:cBhvr>
                                        <p:cTn id="28" dur="500" tmFilter="0, 0; .2, .5; .8, .5; 1, 0"/>
                                        <p:tgtEl>
                                          <p:spTgt spid="5"/>
                                        </p:tgtEl>
                                      </p:cBhvr>
                                    </p:animEffect>
                                    <p:animScale>
                                      <p:cBhvr>
                                        <p:cTn id="29" dur="250" autoRev="1" fill="hold"/>
                                        <p:tgtEl>
                                          <p:spTgt spid="5"/>
                                        </p:tgtEl>
                                      </p:cBhvr>
                                      <p:by x="105000" y="105000"/>
                                    </p:animScale>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cBhvr additive="base">
                                        <p:cTn id="34" dur="500" fill="hold"/>
                                        <p:tgtEl>
                                          <p:spTgt spid="22"/>
                                        </p:tgtEl>
                                        <p:attrNameLst>
                                          <p:attrName>ppt_x</p:attrName>
                                        </p:attrNameLst>
                                      </p:cBhvr>
                                      <p:tavLst>
                                        <p:tav tm="0">
                                          <p:val>
                                            <p:strVal val="0-#ppt_w/2"/>
                                          </p:val>
                                        </p:tav>
                                        <p:tav tm="100000">
                                          <p:val>
                                            <p:strVal val="#ppt_x"/>
                                          </p:val>
                                        </p:tav>
                                      </p:tavLst>
                                    </p:anim>
                                    <p:anim calcmode="lin" valueType="num">
                                      <p:cBhvr additive="base">
                                        <p:cTn id="35"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anim calcmode="lin" valueType="num">
                                      <p:cBhvr additive="base">
                                        <p:cTn id="40" dur="500" fill="hold"/>
                                        <p:tgtEl>
                                          <p:spTgt spid="23"/>
                                        </p:tgtEl>
                                        <p:attrNameLst>
                                          <p:attrName>ppt_x</p:attrName>
                                        </p:attrNameLst>
                                      </p:cBhvr>
                                      <p:tavLst>
                                        <p:tav tm="0">
                                          <p:val>
                                            <p:strVal val="#ppt_x"/>
                                          </p:val>
                                        </p:tav>
                                        <p:tav tm="100000">
                                          <p:val>
                                            <p:strVal val="#ppt_x"/>
                                          </p:val>
                                        </p:tav>
                                      </p:tavLst>
                                    </p:anim>
                                    <p:anim calcmode="lin" valueType="num">
                                      <p:cBhvr additive="base">
                                        <p:cTn id="41"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2"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500" fill="hold"/>
                                        <p:tgtEl>
                                          <p:spTgt spid="24"/>
                                        </p:tgtEl>
                                        <p:attrNameLst>
                                          <p:attrName>ppt_x</p:attrName>
                                        </p:attrNameLst>
                                      </p:cBhvr>
                                      <p:tavLst>
                                        <p:tav tm="0">
                                          <p:val>
                                            <p:strVal val="1+#ppt_w/2"/>
                                          </p:val>
                                        </p:tav>
                                        <p:tav tm="100000">
                                          <p:val>
                                            <p:strVal val="#ppt_x"/>
                                          </p:val>
                                        </p:tav>
                                      </p:tavLst>
                                    </p:anim>
                                    <p:anim calcmode="lin" valueType="num">
                                      <p:cBhvr additive="base">
                                        <p:cTn id="47"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4aKPjudU8CBlLrGw6MIqpQ"/>
</p:tagLst>
</file>

<file path=ppt/theme/theme1.xml><?xml version="1.0" encoding="utf-8"?>
<a:theme xmlns:a="http://schemas.openxmlformats.org/drawingml/2006/main" name="Cover slide">
  <a:themeElements>
    <a:clrScheme name="Custom 1">
      <a:dk1>
        <a:srgbClr val="575756"/>
      </a:dk1>
      <a:lt1>
        <a:srgbClr val="FFFFFF"/>
      </a:lt1>
      <a:dk2>
        <a:srgbClr val="000000"/>
      </a:dk2>
      <a:lt2>
        <a:srgbClr val="FFFFFF"/>
      </a:lt2>
      <a:accent1>
        <a:srgbClr val="26478D"/>
      </a:accent1>
      <a:accent2>
        <a:srgbClr val="632678"/>
      </a:accent2>
      <a:accent3>
        <a:srgbClr val="406EB3"/>
      </a:accent3>
      <a:accent4>
        <a:srgbClr val="BA2F7D"/>
      </a:accent4>
      <a:accent5>
        <a:srgbClr val="E53888"/>
      </a:accent5>
      <a:accent6>
        <a:srgbClr val="E2A23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ction Divider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t Slides">
  <a:themeElements>
    <a:clrScheme name="Experian">
      <a:dk1>
        <a:srgbClr val="62656A"/>
      </a:dk1>
      <a:lt1>
        <a:srgbClr val="FFFFFF"/>
      </a:lt1>
      <a:dk2>
        <a:srgbClr val="000000"/>
      </a:dk2>
      <a:lt2>
        <a:srgbClr val="1D4F91"/>
      </a:lt2>
      <a:accent1>
        <a:srgbClr val="426CA8"/>
      </a:accent1>
      <a:accent2>
        <a:srgbClr val="6D2077"/>
      </a:accent2>
      <a:accent3>
        <a:srgbClr val="AF1685"/>
      </a:accent3>
      <a:accent4>
        <a:srgbClr val="E53888"/>
      </a:accent4>
      <a:accent5>
        <a:srgbClr val="E3032A"/>
      </a:accent5>
      <a:accent6>
        <a:srgbClr val="FE8F1C"/>
      </a:accent6>
      <a:hlink>
        <a:srgbClr val="0181A6"/>
      </a:hlink>
      <a:folHlink>
        <a:srgbClr val="8A4D9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ignoff Sl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AllExternalAdhocVariableMappings/>
</file>

<file path=customXml/item10.xml><?xml version="1.0" encoding="utf-8"?>
<ct:contentTypeSchema xmlns:ct="http://schemas.microsoft.com/office/2006/metadata/contentType" xmlns:ma="http://schemas.microsoft.com/office/2006/metadata/properties/metaAttributes" ct:_="" ma:_="" ma:contentTypeName="Document" ma:contentTypeID="0x010100D842D97C96B40F42BA51CAF6E3DF4749" ma:contentTypeVersion="9" ma:contentTypeDescription="Create a new document." ma:contentTypeScope="" ma:versionID="2b44e6557ab7664549f4a8a354a9eac0">
  <xsd:schema xmlns:xsd="http://www.w3.org/2001/XMLSchema" xmlns:xs="http://www.w3.org/2001/XMLSchema" xmlns:p="http://schemas.microsoft.com/office/2006/metadata/properties" xmlns:ns3="6ddbc27f-8e3b-4114-b590-2906f09f8d5b" xmlns:ns4="98d52b94-7c2b-442d-b90b-6acf5350691e" targetNamespace="http://schemas.microsoft.com/office/2006/metadata/properties" ma:root="true" ma:fieldsID="9b92ec5b7dc55c6c2721408f62e28cc4" ns3:_="" ns4:_="">
    <xsd:import namespace="6ddbc27f-8e3b-4114-b590-2906f09f8d5b"/>
    <xsd:import namespace="98d52b94-7c2b-442d-b90b-6acf5350691e"/>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ddbc27f-8e3b-4114-b590-2906f09f8d5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8d52b94-7c2b-442d-b90b-6acf5350691e"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VariableListDefinition name="AD_HOC" displayName="AD_HOC" id="e17dc85f-ef23-43e2-9fc5-5df5afe21942" isdomainofvalue="False" dataSourceId="b38def2d-f04b-4c63-8fd2-31c0fb585503"/>
</file>

<file path=customXml/item4.xml><?xml version="1.0" encoding="utf-8"?>
<VariableList UniqueId="e17dc85f-ef23-43e2-9fc5-5df5afe21942" Name="AD_HOC" ContentType="XML" MajorVersion="0" MinorVersion="1" isLocalCopy="False" IsBaseObject="False" DataSourceId="b38def2d-f04b-4c63-8fd2-31c0fb585503" DataSourceMajorVersion="0" DataSourceMinorVersion="1"/>
</file>

<file path=customXml/item5.xml><?xml version="1.0" encoding="utf-8"?>
<VariableListDefinition name="Computed" displayName="Computed" id="655f08b3-7aa4-416d-acb8-331ef96721d9" isdomainofvalue="False" dataSourceId="6ecd19cc-ee0c-448b-a9df-55a27485eaf3"/>
</file>

<file path=customXml/item6.xml><?xml version="1.0" encoding="utf-8"?>
<VariableList UniqueId="655f08b3-7aa4-416d-acb8-331ef96721d9" Name="Computed" ContentType="XML" MajorVersion="0" MinorVersion="1" isLocalCopy="False" IsBaseObject="False" DataSourceId="6ecd19cc-ee0c-448b-a9df-55a27485eaf3" DataSourceMajorVersion="0" DataSourceMinorVersion="1"/>
</file>

<file path=customXml/item7.xml><?xml version="1.0" encoding="utf-8"?>
<?mso-contentType ?>
<FormTemplates xmlns="http://schemas.microsoft.com/sharepoint/v3/contenttype/forms">
  <Display>DocumentLibraryForm</Display>
  <Edit>DocumentLibraryForm</Edit>
  <New>DocumentLibraryForm</New>
</FormTemplates>
</file>

<file path=customXml/item8.xml><?xml version="1.0" encoding="utf-8"?>
<VariableList UniqueId="2fc9433c-e47d-44f8-8ffe-09bb8c0407bc" Name="System" ContentType="XML" MajorVersion="0" MinorVersion="1" isLocalCopy="False" IsBaseObject="False" DataSourceId="c1d1a72b-82ee-4e1b-bb81-8749e2111edc" DataSourceMajorVersion="0" DataSourceMinorVersion="1"/>
</file>

<file path=customXml/item9.xml><?xml version="1.0" encoding="utf-8"?>
<VariableListDefinition name="System" displayName="System" id="2fc9433c-e47d-44f8-8ffe-09bb8c0407bc" isdomainofvalue="False" dataSourceId="c1d1a72b-82ee-4e1b-bb81-8749e2111edc"/>
</file>

<file path=customXml/itemProps1.xml><?xml version="1.0" encoding="utf-8"?>
<ds:datastoreItem xmlns:ds="http://schemas.openxmlformats.org/officeDocument/2006/customXml" ds:itemID="{3C47B56D-FFC2-43FD-B8C7-6659A3CA0383}">
  <ds:schemaRefs/>
</ds:datastoreItem>
</file>

<file path=customXml/itemProps10.xml><?xml version="1.0" encoding="utf-8"?>
<ds:datastoreItem xmlns:ds="http://schemas.openxmlformats.org/officeDocument/2006/customXml" ds:itemID="{ECEF6043-CE47-4207-B3D6-64090A526C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ddbc27f-8e3b-4114-b590-2906f09f8d5b"/>
    <ds:schemaRef ds:uri="98d52b94-7c2b-442d-b90b-6acf5350691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3E8EE04-E8A2-412D-88EA-73B0281324D2}">
  <ds:schemaRefs>
    <ds:schemaRef ds:uri="http://purl.org/dc/dcmitype/"/>
    <ds:schemaRef ds:uri="http://schemas.microsoft.com/office/2006/documentManagement/types"/>
    <ds:schemaRef ds:uri="http://purl.org/dc/terms/"/>
    <ds:schemaRef ds:uri="http://www.w3.org/XML/1998/namespace"/>
    <ds:schemaRef ds:uri="http://schemas.microsoft.com/office/infopath/2007/PartnerControls"/>
    <ds:schemaRef ds:uri="http://schemas.openxmlformats.org/package/2006/metadata/core-properties"/>
    <ds:schemaRef ds:uri="98d52b94-7c2b-442d-b90b-6acf5350691e"/>
    <ds:schemaRef ds:uri="6ddbc27f-8e3b-4114-b590-2906f09f8d5b"/>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52C9D001-0F75-4E88-86F9-61AC4DD0D3BC}">
  <ds:schemaRefs/>
</ds:datastoreItem>
</file>

<file path=customXml/itemProps4.xml><?xml version="1.0" encoding="utf-8"?>
<ds:datastoreItem xmlns:ds="http://schemas.openxmlformats.org/officeDocument/2006/customXml" ds:itemID="{ECD29A9F-3E62-47A2-9835-A95BB50BD705}">
  <ds:schemaRefs/>
</ds:datastoreItem>
</file>

<file path=customXml/itemProps5.xml><?xml version="1.0" encoding="utf-8"?>
<ds:datastoreItem xmlns:ds="http://schemas.openxmlformats.org/officeDocument/2006/customXml" ds:itemID="{9FFA35C5-7A18-4761-8B09-34A4C1E55869}">
  <ds:schemaRefs/>
</ds:datastoreItem>
</file>

<file path=customXml/itemProps6.xml><?xml version="1.0" encoding="utf-8"?>
<ds:datastoreItem xmlns:ds="http://schemas.openxmlformats.org/officeDocument/2006/customXml" ds:itemID="{8D285A68-2ACB-499A-9288-ACDFAD5A3AF9}">
  <ds:schemaRefs/>
</ds:datastoreItem>
</file>

<file path=customXml/itemProps7.xml><?xml version="1.0" encoding="utf-8"?>
<ds:datastoreItem xmlns:ds="http://schemas.openxmlformats.org/officeDocument/2006/customXml" ds:itemID="{5D4911DA-EBFF-4B67-9CB1-A4D076F4044E}">
  <ds:schemaRefs>
    <ds:schemaRef ds:uri="http://schemas.microsoft.com/sharepoint/v3/contenttype/forms"/>
  </ds:schemaRefs>
</ds:datastoreItem>
</file>

<file path=customXml/itemProps8.xml><?xml version="1.0" encoding="utf-8"?>
<ds:datastoreItem xmlns:ds="http://schemas.openxmlformats.org/officeDocument/2006/customXml" ds:itemID="{738F2C0B-1864-4D45-92E8-5419D13DBAC9}">
  <ds:schemaRefs/>
</ds:datastoreItem>
</file>

<file path=customXml/itemProps9.xml><?xml version="1.0" encoding="utf-8"?>
<ds:datastoreItem xmlns:ds="http://schemas.openxmlformats.org/officeDocument/2006/customXml" ds:itemID="{EB4CBE04-2353-4F32-B0ED-783F9288FD6A}">
  <ds:schemaRefs/>
</ds:datastoreItem>
</file>

<file path=docProps/app.xml><?xml version="1.0" encoding="utf-8"?>
<Properties xmlns="http://schemas.openxmlformats.org/officeDocument/2006/extended-properties" xmlns:vt="http://schemas.openxmlformats.org/officeDocument/2006/docPropsVTypes">
  <TotalTime>6650</TotalTime>
  <Words>504</Words>
  <Application>Microsoft Office PowerPoint</Application>
  <PresentationFormat>Panorámica</PresentationFormat>
  <Paragraphs>123</Paragraphs>
  <Slides>13</Slides>
  <Notes>10</Notes>
  <HiddenSlides>0</HiddenSlides>
  <MMClips>0</MMClips>
  <ScaleCrop>false</ScaleCrop>
  <HeadingPairs>
    <vt:vector size="8" baseType="variant">
      <vt:variant>
        <vt:lpstr>Fuentes usadas</vt:lpstr>
      </vt:variant>
      <vt:variant>
        <vt:i4>7</vt:i4>
      </vt:variant>
      <vt:variant>
        <vt:lpstr>Tema</vt:lpstr>
      </vt:variant>
      <vt:variant>
        <vt:i4>4</vt:i4>
      </vt:variant>
      <vt:variant>
        <vt:lpstr>Servidores OLE incrustados</vt:lpstr>
      </vt:variant>
      <vt:variant>
        <vt:i4>1</vt:i4>
      </vt:variant>
      <vt:variant>
        <vt:lpstr>Títulos de diapositiva</vt:lpstr>
      </vt:variant>
      <vt:variant>
        <vt:i4>13</vt:i4>
      </vt:variant>
    </vt:vector>
  </HeadingPairs>
  <TitlesOfParts>
    <vt:vector size="25" baseType="lpstr">
      <vt:lpstr>Arial</vt:lpstr>
      <vt:lpstr>Arial </vt:lpstr>
      <vt:lpstr>Calibri</vt:lpstr>
      <vt:lpstr>Calibri Light</vt:lpstr>
      <vt:lpstr>Open Sans Light</vt:lpstr>
      <vt:lpstr>System Font Regular</vt:lpstr>
      <vt:lpstr>Wingdings</vt:lpstr>
      <vt:lpstr>Cover slide</vt:lpstr>
      <vt:lpstr>Section Dividers</vt:lpstr>
      <vt:lpstr>Content Slides</vt:lpstr>
      <vt:lpstr>Signoff Slides</vt:lpstr>
      <vt:lpstr>think-cell Slide</vt:lpstr>
      <vt:lpstr>Presentación de PowerPoint</vt:lpstr>
      <vt:lpstr>Presentación de PowerPoint</vt:lpstr>
      <vt:lpstr>Encontrar oportunidades</vt:lpstr>
      <vt:lpstr>Presentación de PowerPoint</vt:lpstr>
      <vt:lpstr>Presentación de PowerPoint</vt:lpstr>
      <vt:lpstr>Mejorar la forma en que  hacemos las cosas </vt:lpstr>
      <vt:lpstr>Presentación de PowerPoint</vt:lpstr>
      <vt:lpstr>Ayudar al crecimiento  de la compañía</vt:lpstr>
      <vt:lpstr>Presentación de PowerPoint</vt:lpstr>
      <vt:lpstr>Ayudar al crecimiento de  nuestros clientes</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Crowell, Bambi</dc:creator>
  <cp:lastModifiedBy>Pillman, Renzo</cp:lastModifiedBy>
  <cp:revision>137</cp:revision>
  <dcterms:created xsi:type="dcterms:W3CDTF">2020-02-21T15:19:03Z</dcterms:created>
  <dcterms:modified xsi:type="dcterms:W3CDTF">2021-04-09T01:02:20Z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0x010100D842D97C96B40F42BA51CAF6E3DF4749</vt:lpwstr>
  </property>
</Properties>
</file>